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63" r:id="rId3"/>
    <p:sldId id="274" r:id="rId4"/>
    <p:sldId id="275" r:id="rId5"/>
    <p:sldId id="266" r:id="rId6"/>
    <p:sldId id="301" r:id="rId7"/>
    <p:sldId id="302" r:id="rId8"/>
    <p:sldId id="310" r:id="rId9"/>
    <p:sldId id="311" r:id="rId10"/>
    <p:sldId id="312" r:id="rId11"/>
    <p:sldId id="313" r:id="rId12"/>
    <p:sldId id="303" r:id="rId13"/>
    <p:sldId id="314" r:id="rId14"/>
    <p:sldId id="304" r:id="rId15"/>
    <p:sldId id="306" r:id="rId16"/>
    <p:sldId id="315" r:id="rId17"/>
    <p:sldId id="278" r:id="rId18"/>
    <p:sldId id="316" r:id="rId19"/>
    <p:sldId id="317"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1BE7896-9B20-4574-8E95-951AFCDFA46F}" v="718" dt="2023-02-17T17:27:20.39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8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d Godfrey" userId="61aa7c48ee0e3db0" providerId="LiveId" clId="{F1BE7896-9B20-4574-8E95-951AFCDFA46F}"/>
    <pc:docChg chg="custSel addSld delSld modSld sldOrd">
      <pc:chgData name="Ed Godfrey" userId="61aa7c48ee0e3db0" providerId="LiveId" clId="{F1BE7896-9B20-4574-8E95-951AFCDFA46F}" dt="2023-02-17T17:27:25.098" v="1199" actId="47"/>
      <pc:docMkLst>
        <pc:docMk/>
      </pc:docMkLst>
      <pc:sldChg chg="modSp mod">
        <pc:chgData name="Ed Godfrey" userId="61aa7c48ee0e3db0" providerId="LiveId" clId="{F1BE7896-9B20-4574-8E95-951AFCDFA46F}" dt="2023-02-17T16:26:37.858" v="1" actId="20577"/>
        <pc:sldMkLst>
          <pc:docMk/>
          <pc:sldMk cId="1586846861" sldId="256"/>
        </pc:sldMkLst>
        <pc:spChg chg="mod">
          <ac:chgData name="Ed Godfrey" userId="61aa7c48ee0e3db0" providerId="LiveId" clId="{F1BE7896-9B20-4574-8E95-951AFCDFA46F}" dt="2023-02-17T16:26:37.858" v="1" actId="20577"/>
          <ac:spMkLst>
            <pc:docMk/>
            <pc:sldMk cId="1586846861" sldId="256"/>
            <ac:spMk id="4" creationId="{E81091B1-FFCB-0593-6511-1E1CB61C648D}"/>
          </ac:spMkLst>
        </pc:spChg>
      </pc:sldChg>
      <pc:sldChg chg="modSp mod">
        <pc:chgData name="Ed Godfrey" userId="61aa7c48ee0e3db0" providerId="LiveId" clId="{F1BE7896-9B20-4574-8E95-951AFCDFA46F}" dt="2023-02-17T16:30:40.608" v="214" actId="20577"/>
        <pc:sldMkLst>
          <pc:docMk/>
          <pc:sldMk cId="2345196997" sldId="266"/>
        </pc:sldMkLst>
        <pc:spChg chg="mod">
          <ac:chgData name="Ed Godfrey" userId="61aa7c48ee0e3db0" providerId="LiveId" clId="{F1BE7896-9B20-4574-8E95-951AFCDFA46F}" dt="2023-02-17T16:30:31.084" v="187" actId="207"/>
          <ac:spMkLst>
            <pc:docMk/>
            <pc:sldMk cId="2345196997" sldId="266"/>
            <ac:spMk id="3" creationId="{9E3293C3-2021-04F5-B3B2-149081BCD341}"/>
          </ac:spMkLst>
        </pc:spChg>
        <pc:spChg chg="mod">
          <ac:chgData name="Ed Godfrey" userId="61aa7c48ee0e3db0" providerId="LiveId" clId="{F1BE7896-9B20-4574-8E95-951AFCDFA46F}" dt="2023-02-17T16:30:40.608" v="214" actId="20577"/>
          <ac:spMkLst>
            <pc:docMk/>
            <pc:sldMk cId="2345196997" sldId="266"/>
            <ac:spMk id="6" creationId="{27341E30-1523-0531-D0E1-7D6824619EE0}"/>
          </ac:spMkLst>
        </pc:spChg>
      </pc:sldChg>
      <pc:sldChg chg="ord">
        <pc:chgData name="Ed Godfrey" userId="61aa7c48ee0e3db0" providerId="LiveId" clId="{F1BE7896-9B20-4574-8E95-951AFCDFA46F}" dt="2023-02-17T16:26:55.507" v="3"/>
        <pc:sldMkLst>
          <pc:docMk/>
          <pc:sldMk cId="155797835" sldId="274"/>
        </pc:sldMkLst>
      </pc:sldChg>
      <pc:sldChg chg="delSp modSp mod ord delAnim modAnim">
        <pc:chgData name="Ed Godfrey" userId="61aa7c48ee0e3db0" providerId="LiveId" clId="{F1BE7896-9B20-4574-8E95-951AFCDFA46F}" dt="2023-02-17T16:32:21.746" v="253" actId="21"/>
        <pc:sldMkLst>
          <pc:docMk/>
          <pc:sldMk cId="3895506986" sldId="275"/>
        </pc:sldMkLst>
        <pc:spChg chg="del mod">
          <ac:chgData name="Ed Godfrey" userId="61aa7c48ee0e3db0" providerId="LiveId" clId="{F1BE7896-9B20-4574-8E95-951AFCDFA46F}" dt="2023-02-17T16:30:03.685" v="138" actId="21"/>
          <ac:spMkLst>
            <pc:docMk/>
            <pc:sldMk cId="3895506986" sldId="275"/>
            <ac:spMk id="2" creationId="{FB7767B1-ED0E-14E4-4BDA-71C4255BBBAD}"/>
          </ac:spMkLst>
        </pc:spChg>
        <pc:spChg chg="mod">
          <ac:chgData name="Ed Godfrey" userId="61aa7c48ee0e3db0" providerId="LiveId" clId="{F1BE7896-9B20-4574-8E95-951AFCDFA46F}" dt="2023-02-17T16:29:19.352" v="134" actId="5793"/>
          <ac:spMkLst>
            <pc:docMk/>
            <pc:sldMk cId="3895506986" sldId="275"/>
            <ac:spMk id="3" creationId="{9E3293C3-2021-04F5-B3B2-149081BCD341}"/>
          </ac:spMkLst>
        </pc:spChg>
        <pc:spChg chg="del mod">
          <ac:chgData name="Ed Godfrey" userId="61aa7c48ee0e3db0" providerId="LiveId" clId="{F1BE7896-9B20-4574-8E95-951AFCDFA46F}" dt="2023-02-17T16:32:21.746" v="253" actId="21"/>
          <ac:spMkLst>
            <pc:docMk/>
            <pc:sldMk cId="3895506986" sldId="275"/>
            <ac:spMk id="4" creationId="{D618DC03-E073-7351-2FB2-030377158B89}"/>
          </ac:spMkLst>
        </pc:spChg>
      </pc:sldChg>
      <pc:sldChg chg="del">
        <pc:chgData name="Ed Godfrey" userId="61aa7c48ee0e3db0" providerId="LiveId" clId="{F1BE7896-9B20-4574-8E95-951AFCDFA46F}" dt="2023-02-17T16:56:20.928" v="987" actId="47"/>
        <pc:sldMkLst>
          <pc:docMk/>
          <pc:sldMk cId="583038058" sldId="276"/>
        </pc:sldMkLst>
      </pc:sldChg>
      <pc:sldChg chg="del">
        <pc:chgData name="Ed Godfrey" userId="61aa7c48ee0e3db0" providerId="LiveId" clId="{F1BE7896-9B20-4574-8E95-951AFCDFA46F}" dt="2023-02-17T16:56:22.664" v="988" actId="47"/>
        <pc:sldMkLst>
          <pc:docMk/>
          <pc:sldMk cId="3022222372" sldId="277"/>
        </pc:sldMkLst>
      </pc:sldChg>
      <pc:sldChg chg="modSp mod ord">
        <pc:chgData name="Ed Godfrey" userId="61aa7c48ee0e3db0" providerId="LiveId" clId="{F1BE7896-9B20-4574-8E95-951AFCDFA46F}" dt="2023-02-17T17:07:25.618" v="1123"/>
        <pc:sldMkLst>
          <pc:docMk/>
          <pc:sldMk cId="806046376" sldId="278"/>
        </pc:sldMkLst>
        <pc:spChg chg="mod">
          <ac:chgData name="Ed Godfrey" userId="61aa7c48ee0e3db0" providerId="LiveId" clId="{F1BE7896-9B20-4574-8E95-951AFCDFA46F}" dt="2023-02-17T17:07:13.817" v="1109" actId="113"/>
          <ac:spMkLst>
            <pc:docMk/>
            <pc:sldMk cId="806046376" sldId="278"/>
            <ac:spMk id="3" creationId="{9E3293C3-2021-04F5-B3B2-149081BCD341}"/>
          </ac:spMkLst>
        </pc:spChg>
        <pc:spChg chg="mod">
          <ac:chgData name="Ed Godfrey" userId="61aa7c48ee0e3db0" providerId="LiveId" clId="{F1BE7896-9B20-4574-8E95-951AFCDFA46F}" dt="2023-02-17T17:07:22.390" v="1121" actId="20577"/>
          <ac:spMkLst>
            <pc:docMk/>
            <pc:sldMk cId="806046376" sldId="278"/>
            <ac:spMk id="6" creationId="{27341E30-1523-0531-D0E1-7D6824619EE0}"/>
          </ac:spMkLst>
        </pc:spChg>
      </pc:sldChg>
      <pc:sldChg chg="modSp mod">
        <pc:chgData name="Ed Godfrey" userId="61aa7c48ee0e3db0" providerId="LiveId" clId="{F1BE7896-9B20-4574-8E95-951AFCDFA46F}" dt="2023-02-17T16:31:19.632" v="238" actId="20577"/>
        <pc:sldMkLst>
          <pc:docMk/>
          <pc:sldMk cId="2237846409" sldId="301"/>
        </pc:sldMkLst>
        <pc:spChg chg="mod">
          <ac:chgData name="Ed Godfrey" userId="61aa7c48ee0e3db0" providerId="LiveId" clId="{F1BE7896-9B20-4574-8E95-951AFCDFA46F}" dt="2023-02-17T16:31:09.465" v="218" actId="113"/>
          <ac:spMkLst>
            <pc:docMk/>
            <pc:sldMk cId="2237846409" sldId="301"/>
            <ac:spMk id="3" creationId="{9E3293C3-2021-04F5-B3B2-149081BCD341}"/>
          </ac:spMkLst>
        </pc:spChg>
        <pc:spChg chg="mod">
          <ac:chgData name="Ed Godfrey" userId="61aa7c48ee0e3db0" providerId="LiveId" clId="{F1BE7896-9B20-4574-8E95-951AFCDFA46F}" dt="2023-02-17T16:31:19.632" v="238" actId="20577"/>
          <ac:spMkLst>
            <pc:docMk/>
            <pc:sldMk cId="2237846409" sldId="301"/>
            <ac:spMk id="6" creationId="{27341E30-1523-0531-D0E1-7D6824619EE0}"/>
          </ac:spMkLst>
        </pc:spChg>
      </pc:sldChg>
      <pc:sldChg chg="modSp mod">
        <pc:chgData name="Ed Godfrey" userId="61aa7c48ee0e3db0" providerId="LiveId" clId="{F1BE7896-9B20-4574-8E95-951AFCDFA46F}" dt="2023-02-17T16:31:56.255" v="251" actId="20577"/>
        <pc:sldMkLst>
          <pc:docMk/>
          <pc:sldMk cId="554023502" sldId="302"/>
        </pc:sldMkLst>
        <pc:spChg chg="mod">
          <ac:chgData name="Ed Godfrey" userId="61aa7c48ee0e3db0" providerId="LiveId" clId="{F1BE7896-9B20-4574-8E95-951AFCDFA46F}" dt="2023-02-17T16:31:49.572" v="242" actId="113"/>
          <ac:spMkLst>
            <pc:docMk/>
            <pc:sldMk cId="554023502" sldId="302"/>
            <ac:spMk id="3" creationId="{9E3293C3-2021-04F5-B3B2-149081BCD341}"/>
          </ac:spMkLst>
        </pc:spChg>
        <pc:spChg chg="mod">
          <ac:chgData name="Ed Godfrey" userId="61aa7c48ee0e3db0" providerId="LiveId" clId="{F1BE7896-9B20-4574-8E95-951AFCDFA46F}" dt="2023-02-17T16:31:56.255" v="251" actId="20577"/>
          <ac:spMkLst>
            <pc:docMk/>
            <pc:sldMk cId="554023502" sldId="302"/>
            <ac:spMk id="6" creationId="{27341E30-1523-0531-D0E1-7D6824619EE0}"/>
          </ac:spMkLst>
        </pc:spChg>
      </pc:sldChg>
      <pc:sldChg chg="modSp mod modAnim">
        <pc:chgData name="Ed Godfrey" userId="61aa7c48ee0e3db0" providerId="LiveId" clId="{F1BE7896-9B20-4574-8E95-951AFCDFA46F}" dt="2023-02-17T16:53:12.220" v="916"/>
        <pc:sldMkLst>
          <pc:docMk/>
          <pc:sldMk cId="2396569411" sldId="303"/>
        </pc:sldMkLst>
        <pc:spChg chg="mod">
          <ac:chgData name="Ed Godfrey" userId="61aa7c48ee0e3db0" providerId="LiveId" clId="{F1BE7896-9B20-4574-8E95-951AFCDFA46F}" dt="2023-02-17T16:52:37.203" v="890" actId="1035"/>
          <ac:spMkLst>
            <pc:docMk/>
            <pc:sldMk cId="2396569411" sldId="303"/>
            <ac:spMk id="3" creationId="{9E3293C3-2021-04F5-B3B2-149081BCD341}"/>
          </ac:spMkLst>
        </pc:spChg>
        <pc:spChg chg="mod">
          <ac:chgData name="Ed Godfrey" userId="61aa7c48ee0e3db0" providerId="LiveId" clId="{F1BE7896-9B20-4574-8E95-951AFCDFA46F}" dt="2023-02-17T16:52:43.300" v="903" actId="1035"/>
          <ac:spMkLst>
            <pc:docMk/>
            <pc:sldMk cId="2396569411" sldId="303"/>
            <ac:spMk id="6" creationId="{27341E30-1523-0531-D0E1-7D6824619EE0}"/>
          </ac:spMkLst>
        </pc:spChg>
      </pc:sldChg>
      <pc:sldChg chg="modSp mod">
        <pc:chgData name="Ed Godfrey" userId="61aa7c48ee0e3db0" providerId="LiveId" clId="{F1BE7896-9B20-4574-8E95-951AFCDFA46F}" dt="2023-02-17T16:56:12.236" v="985" actId="255"/>
        <pc:sldMkLst>
          <pc:docMk/>
          <pc:sldMk cId="803617273" sldId="304"/>
        </pc:sldMkLst>
        <pc:spChg chg="mod">
          <ac:chgData name="Ed Godfrey" userId="61aa7c48ee0e3db0" providerId="LiveId" clId="{F1BE7896-9B20-4574-8E95-951AFCDFA46F}" dt="2023-02-17T16:56:12.236" v="985" actId="255"/>
          <ac:spMkLst>
            <pc:docMk/>
            <pc:sldMk cId="803617273" sldId="304"/>
            <ac:spMk id="3" creationId="{9E3293C3-2021-04F5-B3B2-149081BCD341}"/>
          </ac:spMkLst>
        </pc:spChg>
        <pc:spChg chg="mod">
          <ac:chgData name="Ed Godfrey" userId="61aa7c48ee0e3db0" providerId="LiveId" clId="{F1BE7896-9B20-4574-8E95-951AFCDFA46F}" dt="2023-02-17T16:56:06.404" v="984" actId="20577"/>
          <ac:spMkLst>
            <pc:docMk/>
            <pc:sldMk cId="803617273" sldId="304"/>
            <ac:spMk id="6" creationId="{27341E30-1523-0531-D0E1-7D6824619EE0}"/>
          </ac:spMkLst>
        </pc:spChg>
      </pc:sldChg>
      <pc:sldChg chg="del">
        <pc:chgData name="Ed Godfrey" userId="61aa7c48ee0e3db0" providerId="LiveId" clId="{F1BE7896-9B20-4574-8E95-951AFCDFA46F}" dt="2023-02-17T16:56:20.095" v="986" actId="47"/>
        <pc:sldMkLst>
          <pc:docMk/>
          <pc:sldMk cId="2229145175" sldId="305"/>
        </pc:sldMkLst>
      </pc:sldChg>
      <pc:sldChg chg="addSp modSp mod modAnim">
        <pc:chgData name="Ed Godfrey" userId="61aa7c48ee0e3db0" providerId="LiveId" clId="{F1BE7896-9B20-4574-8E95-951AFCDFA46F}" dt="2023-02-17T16:58:18.777" v="1103"/>
        <pc:sldMkLst>
          <pc:docMk/>
          <pc:sldMk cId="2350886199" sldId="306"/>
        </pc:sldMkLst>
        <pc:spChg chg="add mod">
          <ac:chgData name="Ed Godfrey" userId="61aa7c48ee0e3db0" providerId="LiveId" clId="{F1BE7896-9B20-4574-8E95-951AFCDFA46F}" dt="2023-02-17T16:58:05.042" v="1090" actId="20577"/>
          <ac:spMkLst>
            <pc:docMk/>
            <pc:sldMk cId="2350886199" sldId="306"/>
            <ac:spMk id="2" creationId="{70461B98-91E2-D42D-8DC7-BBD23BC2E83B}"/>
          </ac:spMkLst>
        </pc:spChg>
        <pc:spChg chg="mod">
          <ac:chgData name="Ed Godfrey" userId="61aa7c48ee0e3db0" providerId="LiveId" clId="{F1BE7896-9B20-4574-8E95-951AFCDFA46F}" dt="2023-02-17T16:57:15.053" v="1013" actId="20577"/>
          <ac:spMkLst>
            <pc:docMk/>
            <pc:sldMk cId="2350886199" sldId="306"/>
            <ac:spMk id="3" creationId="{9E3293C3-2021-04F5-B3B2-149081BCD341}"/>
          </ac:spMkLst>
        </pc:spChg>
        <pc:spChg chg="mod">
          <ac:chgData name="Ed Godfrey" userId="61aa7c48ee0e3db0" providerId="LiveId" clId="{F1BE7896-9B20-4574-8E95-951AFCDFA46F}" dt="2023-02-17T16:57:38.602" v="1084" actId="20577"/>
          <ac:spMkLst>
            <pc:docMk/>
            <pc:sldMk cId="2350886199" sldId="306"/>
            <ac:spMk id="6" creationId="{27341E30-1523-0531-D0E1-7D6824619EE0}"/>
          </ac:spMkLst>
        </pc:spChg>
      </pc:sldChg>
      <pc:sldChg chg="del">
        <pc:chgData name="Ed Godfrey" userId="61aa7c48ee0e3db0" providerId="LiveId" clId="{F1BE7896-9B20-4574-8E95-951AFCDFA46F}" dt="2023-02-17T17:27:23.808" v="1197" actId="47"/>
        <pc:sldMkLst>
          <pc:docMk/>
          <pc:sldMk cId="3007686464" sldId="307"/>
        </pc:sldMkLst>
      </pc:sldChg>
      <pc:sldChg chg="del">
        <pc:chgData name="Ed Godfrey" userId="61aa7c48ee0e3db0" providerId="LiveId" clId="{F1BE7896-9B20-4574-8E95-951AFCDFA46F}" dt="2023-02-17T17:27:24.452" v="1198" actId="47"/>
        <pc:sldMkLst>
          <pc:docMk/>
          <pc:sldMk cId="1017198801" sldId="308"/>
        </pc:sldMkLst>
      </pc:sldChg>
      <pc:sldChg chg="del">
        <pc:chgData name="Ed Godfrey" userId="61aa7c48ee0e3db0" providerId="LiveId" clId="{F1BE7896-9B20-4574-8E95-951AFCDFA46F}" dt="2023-02-17T17:27:25.098" v="1199" actId="47"/>
        <pc:sldMkLst>
          <pc:docMk/>
          <pc:sldMk cId="2136314757" sldId="309"/>
        </pc:sldMkLst>
      </pc:sldChg>
      <pc:sldChg chg="modSp add mod modAnim">
        <pc:chgData name="Ed Godfrey" userId="61aa7c48ee0e3db0" providerId="LiveId" clId="{F1BE7896-9B20-4574-8E95-951AFCDFA46F}" dt="2023-02-17T16:36:41.966" v="461" actId="20577"/>
        <pc:sldMkLst>
          <pc:docMk/>
          <pc:sldMk cId="1154234325" sldId="310"/>
        </pc:sldMkLst>
        <pc:spChg chg="mod">
          <ac:chgData name="Ed Godfrey" userId="61aa7c48ee0e3db0" providerId="LiveId" clId="{F1BE7896-9B20-4574-8E95-951AFCDFA46F}" dt="2023-02-17T16:36:41.966" v="461" actId="20577"/>
          <ac:spMkLst>
            <pc:docMk/>
            <pc:sldMk cId="1154234325" sldId="310"/>
            <ac:spMk id="4" creationId="{D618DC03-E073-7351-2FB2-030377158B89}"/>
          </ac:spMkLst>
        </pc:spChg>
      </pc:sldChg>
      <pc:sldChg chg="modSp add modAnim">
        <pc:chgData name="Ed Godfrey" userId="61aa7c48ee0e3db0" providerId="LiveId" clId="{F1BE7896-9B20-4574-8E95-951AFCDFA46F}" dt="2023-02-17T16:38:36.470" v="530"/>
        <pc:sldMkLst>
          <pc:docMk/>
          <pc:sldMk cId="747833701" sldId="311"/>
        </pc:sldMkLst>
        <pc:spChg chg="mod">
          <ac:chgData name="Ed Godfrey" userId="61aa7c48ee0e3db0" providerId="LiveId" clId="{F1BE7896-9B20-4574-8E95-951AFCDFA46F}" dt="2023-02-17T16:38:24.688" v="525" actId="20577"/>
          <ac:spMkLst>
            <pc:docMk/>
            <pc:sldMk cId="747833701" sldId="311"/>
            <ac:spMk id="4" creationId="{D618DC03-E073-7351-2FB2-030377158B89}"/>
          </ac:spMkLst>
        </pc:spChg>
      </pc:sldChg>
      <pc:sldChg chg="modSp add modAnim">
        <pc:chgData name="Ed Godfrey" userId="61aa7c48ee0e3db0" providerId="LiveId" clId="{F1BE7896-9B20-4574-8E95-951AFCDFA46F}" dt="2023-02-17T16:41:31.364" v="565" actId="20577"/>
        <pc:sldMkLst>
          <pc:docMk/>
          <pc:sldMk cId="1266599345" sldId="312"/>
        </pc:sldMkLst>
        <pc:spChg chg="mod">
          <ac:chgData name="Ed Godfrey" userId="61aa7c48ee0e3db0" providerId="LiveId" clId="{F1BE7896-9B20-4574-8E95-951AFCDFA46F}" dt="2023-02-17T16:41:31.364" v="565" actId="20577"/>
          <ac:spMkLst>
            <pc:docMk/>
            <pc:sldMk cId="1266599345" sldId="312"/>
            <ac:spMk id="4" creationId="{D618DC03-E073-7351-2FB2-030377158B89}"/>
          </ac:spMkLst>
        </pc:spChg>
      </pc:sldChg>
      <pc:sldChg chg="modSp add mod modAnim">
        <pc:chgData name="Ed Godfrey" userId="61aa7c48ee0e3db0" providerId="LiveId" clId="{F1BE7896-9B20-4574-8E95-951AFCDFA46F}" dt="2023-02-17T16:49:25.228" v="745" actId="122"/>
        <pc:sldMkLst>
          <pc:docMk/>
          <pc:sldMk cId="730478780" sldId="313"/>
        </pc:sldMkLst>
        <pc:spChg chg="mod">
          <ac:chgData name="Ed Godfrey" userId="61aa7c48ee0e3db0" providerId="LiveId" clId="{F1BE7896-9B20-4574-8E95-951AFCDFA46F}" dt="2023-02-17T16:49:25.228" v="745" actId="122"/>
          <ac:spMkLst>
            <pc:docMk/>
            <pc:sldMk cId="730478780" sldId="313"/>
            <ac:spMk id="4" creationId="{D618DC03-E073-7351-2FB2-030377158B89}"/>
          </ac:spMkLst>
        </pc:spChg>
      </pc:sldChg>
      <pc:sldChg chg="modSp add modAnim">
        <pc:chgData name="Ed Godfrey" userId="61aa7c48ee0e3db0" providerId="LiveId" clId="{F1BE7896-9B20-4574-8E95-951AFCDFA46F}" dt="2023-02-17T16:55:02.950" v="966"/>
        <pc:sldMkLst>
          <pc:docMk/>
          <pc:sldMk cId="362445051" sldId="314"/>
        </pc:sldMkLst>
        <pc:spChg chg="mod">
          <ac:chgData name="Ed Godfrey" userId="61aa7c48ee0e3db0" providerId="LiveId" clId="{F1BE7896-9B20-4574-8E95-951AFCDFA46F}" dt="2023-02-17T16:54:45.614" v="961" actId="113"/>
          <ac:spMkLst>
            <pc:docMk/>
            <pc:sldMk cId="362445051" sldId="314"/>
            <ac:spMk id="4" creationId="{D618DC03-E073-7351-2FB2-030377158B89}"/>
          </ac:spMkLst>
        </pc:spChg>
      </pc:sldChg>
      <pc:sldChg chg="add modAnim">
        <pc:chgData name="Ed Godfrey" userId="61aa7c48ee0e3db0" providerId="LiveId" clId="{F1BE7896-9B20-4574-8E95-951AFCDFA46F}" dt="2023-02-17T16:58:58.970" v="1105"/>
        <pc:sldMkLst>
          <pc:docMk/>
          <pc:sldMk cId="714230841" sldId="315"/>
        </pc:sldMkLst>
      </pc:sldChg>
      <pc:sldChg chg="modSp add mod">
        <pc:chgData name="Ed Godfrey" userId="61aa7c48ee0e3db0" providerId="LiveId" clId="{F1BE7896-9B20-4574-8E95-951AFCDFA46F}" dt="2023-02-17T17:26:11.333" v="1195" actId="207"/>
        <pc:sldMkLst>
          <pc:docMk/>
          <pc:sldMk cId="2604121887" sldId="316"/>
        </pc:sldMkLst>
        <pc:spChg chg="mod">
          <ac:chgData name="Ed Godfrey" userId="61aa7c48ee0e3db0" providerId="LiveId" clId="{F1BE7896-9B20-4574-8E95-951AFCDFA46F}" dt="2023-02-17T17:26:11.333" v="1195" actId="207"/>
          <ac:spMkLst>
            <pc:docMk/>
            <pc:sldMk cId="2604121887" sldId="316"/>
            <ac:spMk id="3" creationId="{9E3293C3-2021-04F5-B3B2-149081BCD341}"/>
          </ac:spMkLst>
        </pc:spChg>
        <pc:spChg chg="mod">
          <ac:chgData name="Ed Godfrey" userId="61aa7c48ee0e3db0" providerId="LiveId" clId="{F1BE7896-9B20-4574-8E95-951AFCDFA46F}" dt="2023-02-17T17:25:52.660" v="1193" actId="20577"/>
          <ac:spMkLst>
            <pc:docMk/>
            <pc:sldMk cId="2604121887" sldId="316"/>
            <ac:spMk id="6" creationId="{27341E30-1523-0531-D0E1-7D6824619EE0}"/>
          </ac:spMkLst>
        </pc:spChg>
      </pc:sldChg>
      <pc:sldChg chg="add">
        <pc:chgData name="Ed Godfrey" userId="61aa7c48ee0e3db0" providerId="LiveId" clId="{F1BE7896-9B20-4574-8E95-951AFCDFA46F}" dt="2023-02-17T17:27:20.391" v="1196"/>
        <pc:sldMkLst>
          <pc:docMk/>
          <pc:sldMk cId="1591930559" sldId="317"/>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914847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02431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79338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9505447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048111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2/17/2023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67735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2/17/2023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678793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822713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76128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94690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91312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2/17/2023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454255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2/17/2023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156150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2/17/2023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296975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2/17/2023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49541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57120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24616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B61BEF0D-F0BB-DE4B-95CE-6DB70DBA9567}" type="datetimeFigureOut">
              <a:rPr lang="en-US" smtClean="0"/>
              <a:pPr/>
              <a:t>2/17/2023</a:t>
            </a:fld>
            <a:endParaRPr lang="en-US" dirty="0"/>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34446488"/>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Text&#10;&#10;Description automatically generated">
            <a:extLst>
              <a:ext uri="{FF2B5EF4-FFF2-40B4-BE49-F238E27FC236}">
                <a16:creationId xmlns:a16="http://schemas.microsoft.com/office/drawing/2014/main" id="{C58E39B4-0D56-B296-E75E-8C11D5A7476D}"/>
              </a:ext>
            </a:extLst>
          </p:cNvPr>
          <p:cNvPicPr>
            <a:picLocks noChangeAspect="1"/>
          </p:cNvPicPr>
          <p:nvPr/>
        </p:nvPicPr>
        <p:blipFill>
          <a:blip r:embed="rId2"/>
          <a:stretch>
            <a:fillRect/>
          </a:stretch>
        </p:blipFill>
        <p:spPr>
          <a:xfrm>
            <a:off x="168586" y="168373"/>
            <a:ext cx="11854828" cy="3736848"/>
          </a:xfrm>
          <a:prstGeom prst="rect">
            <a:avLst/>
          </a:prstGeom>
        </p:spPr>
      </p:pic>
      <p:sp>
        <p:nvSpPr>
          <p:cNvPr id="3" name="Subtitle 2">
            <a:extLst>
              <a:ext uri="{FF2B5EF4-FFF2-40B4-BE49-F238E27FC236}">
                <a16:creationId xmlns:a16="http://schemas.microsoft.com/office/drawing/2014/main" id="{1206BF46-F60A-B583-BE9A-98813DA83DD6}"/>
              </a:ext>
            </a:extLst>
          </p:cNvPr>
          <p:cNvSpPr>
            <a:spLocks noGrp="1"/>
          </p:cNvSpPr>
          <p:nvPr>
            <p:ph type="subTitle" idx="1"/>
          </p:nvPr>
        </p:nvSpPr>
        <p:spPr>
          <a:xfrm>
            <a:off x="254000" y="4220877"/>
            <a:ext cx="11660632" cy="1947333"/>
          </a:xfrm>
        </p:spPr>
        <p:txBody>
          <a:bodyPr>
            <a:normAutofit/>
          </a:bodyPr>
          <a:lstStyle/>
          <a:p>
            <a:pPr algn="ctr"/>
            <a:r>
              <a:rPr lang="en-US" sz="3900" b="1" dirty="0">
                <a:solidFill>
                  <a:schemeClr val="tx1"/>
                </a:solidFill>
                <a:latin typeface="Abadi" panose="020B0604020104020204" pitchFamily="34" charset="0"/>
              </a:rPr>
              <a:t>Gracious Gifts that Lead to Godliness (Part 3)</a:t>
            </a:r>
          </a:p>
          <a:p>
            <a:pPr algn="ctr"/>
            <a:r>
              <a:rPr lang="en-US" sz="3600" b="1" dirty="0">
                <a:solidFill>
                  <a:schemeClr val="tx1"/>
                </a:solidFill>
                <a:latin typeface="Avenir Next LT Pro Light" panose="020B0304020202020204" pitchFamily="34" charset="0"/>
              </a:rPr>
              <a:t>2 Peter 1:4</a:t>
            </a:r>
          </a:p>
        </p:txBody>
      </p:sp>
      <p:sp>
        <p:nvSpPr>
          <p:cNvPr id="4" name="TextBox 3">
            <a:extLst>
              <a:ext uri="{FF2B5EF4-FFF2-40B4-BE49-F238E27FC236}">
                <a16:creationId xmlns:a16="http://schemas.microsoft.com/office/drawing/2014/main" id="{E81091B1-FFCB-0593-6511-1E1CB61C648D}"/>
              </a:ext>
            </a:extLst>
          </p:cNvPr>
          <p:cNvSpPr txBox="1"/>
          <p:nvPr/>
        </p:nvSpPr>
        <p:spPr>
          <a:xfrm>
            <a:off x="7944548" y="6219706"/>
            <a:ext cx="3970084" cy="369332"/>
          </a:xfrm>
          <a:prstGeom prst="rect">
            <a:avLst/>
          </a:prstGeom>
          <a:noFill/>
        </p:spPr>
        <p:txBody>
          <a:bodyPr wrap="square" rtlCol="0">
            <a:spAutoFit/>
          </a:bodyPr>
          <a:lstStyle/>
          <a:p>
            <a:pPr algn="r"/>
            <a:r>
              <a:rPr lang="en-US" dirty="0">
                <a:latin typeface="Avenir Next LT Pro Light" panose="020B0304020202020204" pitchFamily="34" charset="0"/>
              </a:rPr>
              <a:t>February 19, 2023</a:t>
            </a:r>
          </a:p>
        </p:txBody>
      </p:sp>
    </p:spTree>
    <p:extLst>
      <p:ext uri="{BB962C8B-B14F-4D97-AF65-F5344CB8AC3E}">
        <p14:creationId xmlns:p14="http://schemas.microsoft.com/office/powerpoint/2010/main" val="15868468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1028700" marR="0" indent="-1028700" algn="just">
              <a:spcBef>
                <a:spcPts val="0"/>
              </a:spcBef>
              <a:spcAft>
                <a:spcPts val="0"/>
              </a:spcAft>
              <a:buFont typeface="+mj-lt"/>
              <a:buAutoNum type="romanUcPeriod" startAt="4"/>
            </a:pPr>
            <a:r>
              <a:rPr lang="en-US" sz="3600" i="0" dirty="0">
                <a:solidFill>
                  <a:schemeClr val="tx1"/>
                </a:solidFill>
                <a:latin typeface="Calibri" panose="020F0502020204030204" pitchFamily="34" charset="0"/>
                <a:ea typeface="Calibri" panose="020F0502020204030204" pitchFamily="34" charset="0"/>
                <a:cs typeface="Calibri" panose="020F0502020204030204" pitchFamily="34" charset="0"/>
              </a:rPr>
              <a:t>The gift of God’s promises to be like Christ </a:t>
            </a:r>
            <a:r>
              <a:rPr lang="en-US" sz="3600" b="0" i="0" baseline="30000" dirty="0">
                <a:solidFill>
                  <a:schemeClr val="tx1"/>
                </a:solidFill>
                <a:latin typeface="Calibri" panose="020F0502020204030204" pitchFamily="34" charset="0"/>
                <a:ea typeface="Calibri" panose="020F0502020204030204" pitchFamily="34" charset="0"/>
                <a:cs typeface="Calibri" panose="020F0502020204030204" pitchFamily="34" charset="0"/>
              </a:rPr>
              <a:t>(1:4)</a:t>
            </a:r>
          </a:p>
          <a:p>
            <a:pPr marR="0" algn="just">
              <a:spcBef>
                <a:spcPts val="0"/>
              </a:spcBef>
              <a:spcAft>
                <a:spcPts val="0"/>
              </a:spcAft>
            </a:pPr>
            <a:r>
              <a:rPr lang="en-US" sz="2400" b="0" dirty="0">
                <a:solidFill>
                  <a:schemeClr val="tx1"/>
                </a:solidFill>
                <a:latin typeface="Calibri" panose="020F0502020204030204" pitchFamily="34" charset="0"/>
                <a:ea typeface="Calibri" panose="020F0502020204030204" pitchFamily="34" charset="0"/>
                <a:cs typeface="Calibri" panose="020F0502020204030204" pitchFamily="34" charset="0"/>
              </a:rPr>
              <a:t>For by these He has granted to us His precious and magnificent promises, so that by them you may become partakers of the divine nature, having escaped the corruption that is in the world by lust. </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Gracious Gifts that Lead to Godliness</a:t>
            </a:r>
          </a:p>
        </p:txBody>
      </p:sp>
      <p:sp>
        <p:nvSpPr>
          <p:cNvPr id="4" name="TextBox 3">
            <a:extLst>
              <a:ext uri="{FF2B5EF4-FFF2-40B4-BE49-F238E27FC236}">
                <a16:creationId xmlns:a16="http://schemas.microsoft.com/office/drawing/2014/main" id="{D618DC03-E073-7351-2FB2-030377158B89}"/>
              </a:ext>
            </a:extLst>
          </p:cNvPr>
          <p:cNvSpPr txBox="1"/>
          <p:nvPr/>
        </p:nvSpPr>
        <p:spPr>
          <a:xfrm>
            <a:off x="254890" y="2736866"/>
            <a:ext cx="11039475" cy="1569660"/>
          </a:xfrm>
          <a:prstGeom prst="rect">
            <a:avLst/>
          </a:prstGeom>
          <a:noFill/>
        </p:spPr>
        <p:txBody>
          <a:bodyPr wrap="square" rtlCol="0">
            <a:spAutoFit/>
          </a:bodyPr>
          <a:lstStyle/>
          <a:p>
            <a:pPr marL="342900" indent="-342900">
              <a:buAutoNum type="alphaUcPeriod"/>
            </a:pPr>
            <a:r>
              <a:rPr lang="en-US" sz="3200" dirty="0">
                <a:latin typeface="Calibri" panose="020F0502020204030204" pitchFamily="34" charset="0"/>
                <a:ea typeface="Calibri" panose="020F0502020204030204" pitchFamily="34" charset="0"/>
                <a:cs typeface="Calibri" panose="020F0502020204030204" pitchFamily="34" charset="0"/>
              </a:rPr>
              <a:t>The promises of God</a:t>
            </a:r>
          </a:p>
          <a:p>
            <a:pPr marL="342900" indent="-342900">
              <a:buAutoNum type="alphaUcPeriod"/>
            </a:pPr>
            <a:r>
              <a:rPr lang="en-US" sz="3200" dirty="0">
                <a:latin typeface="Calibri" panose="020F0502020204030204" pitchFamily="34" charset="0"/>
                <a:ea typeface="Calibri" panose="020F0502020204030204" pitchFamily="34" charset="0"/>
                <a:cs typeface="Calibri" panose="020F0502020204030204" pitchFamily="34" charset="0"/>
              </a:rPr>
              <a:t>The</a:t>
            </a:r>
            <a:r>
              <a:rPr lang="en-US" sz="3200" i="1" dirty="0">
                <a:latin typeface="Calibri" panose="020F0502020204030204" pitchFamily="34" charset="0"/>
                <a:ea typeface="Calibri" panose="020F0502020204030204" pitchFamily="34" charset="0"/>
                <a:cs typeface="Calibri" panose="020F0502020204030204" pitchFamily="34" charset="0"/>
              </a:rPr>
              <a:t> precious </a:t>
            </a:r>
            <a:r>
              <a:rPr lang="en-US" sz="3200" dirty="0">
                <a:latin typeface="Calibri" panose="020F0502020204030204" pitchFamily="34" charset="0"/>
                <a:ea typeface="Calibri" panose="020F0502020204030204" pitchFamily="34" charset="0"/>
                <a:cs typeface="Calibri" panose="020F0502020204030204" pitchFamily="34" charset="0"/>
              </a:rPr>
              <a:t>and</a:t>
            </a:r>
            <a:r>
              <a:rPr lang="en-US" sz="3200" i="1" dirty="0">
                <a:latin typeface="Calibri" panose="020F0502020204030204" pitchFamily="34" charset="0"/>
                <a:ea typeface="Calibri" panose="020F0502020204030204" pitchFamily="34" charset="0"/>
                <a:cs typeface="Calibri" panose="020F0502020204030204" pitchFamily="34" charset="0"/>
              </a:rPr>
              <a:t> magnificent </a:t>
            </a:r>
            <a:r>
              <a:rPr lang="en-US" sz="3200" dirty="0">
                <a:latin typeface="Calibri" panose="020F0502020204030204" pitchFamily="34" charset="0"/>
                <a:ea typeface="Calibri" panose="020F0502020204030204" pitchFamily="34" charset="0"/>
                <a:cs typeface="Calibri" panose="020F0502020204030204" pitchFamily="34" charset="0"/>
              </a:rPr>
              <a:t>promises</a:t>
            </a:r>
          </a:p>
          <a:p>
            <a:pPr marL="342900" indent="-342900">
              <a:buAutoNum type="alphaUcPeriod"/>
            </a:pPr>
            <a:r>
              <a:rPr lang="en-US" sz="3200" b="1" dirty="0">
                <a:latin typeface="Calibri" panose="020F0502020204030204" pitchFamily="34" charset="0"/>
                <a:ea typeface="Calibri" panose="020F0502020204030204" pitchFamily="34" charset="0"/>
                <a:cs typeface="Calibri" panose="020F0502020204030204" pitchFamily="34" charset="0"/>
              </a:rPr>
              <a:t>The </a:t>
            </a:r>
            <a:r>
              <a:rPr lang="en-US" sz="3200" b="1" i="1" dirty="0">
                <a:latin typeface="Calibri" panose="020F0502020204030204" pitchFamily="34" charset="0"/>
                <a:ea typeface="Calibri" panose="020F0502020204030204" pitchFamily="34" charset="0"/>
                <a:cs typeface="Calibri" panose="020F0502020204030204" pitchFamily="34" charset="0"/>
              </a:rPr>
              <a:t>granted to us</a:t>
            </a:r>
            <a:r>
              <a:rPr lang="en-US" sz="3200" b="1" dirty="0">
                <a:latin typeface="Calibri" panose="020F0502020204030204" pitchFamily="34" charset="0"/>
                <a:ea typeface="Calibri" panose="020F0502020204030204" pitchFamily="34" charset="0"/>
                <a:cs typeface="Calibri" panose="020F0502020204030204" pitchFamily="34" charset="0"/>
              </a:rPr>
              <a:t> promises</a:t>
            </a:r>
            <a:endParaRPr lang="en-US" sz="32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6659934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5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225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1028700" marR="0" indent="-1028700" algn="just">
              <a:spcBef>
                <a:spcPts val="0"/>
              </a:spcBef>
              <a:spcAft>
                <a:spcPts val="0"/>
              </a:spcAft>
              <a:buFont typeface="+mj-lt"/>
              <a:buAutoNum type="romanUcPeriod" startAt="4"/>
            </a:pPr>
            <a:r>
              <a:rPr lang="en-US" sz="3600" i="0" dirty="0">
                <a:solidFill>
                  <a:schemeClr val="tx1"/>
                </a:solidFill>
                <a:latin typeface="Calibri" panose="020F0502020204030204" pitchFamily="34" charset="0"/>
                <a:ea typeface="Calibri" panose="020F0502020204030204" pitchFamily="34" charset="0"/>
                <a:cs typeface="Calibri" panose="020F0502020204030204" pitchFamily="34" charset="0"/>
              </a:rPr>
              <a:t>The gift of God’s promises to be like Christ </a:t>
            </a:r>
            <a:r>
              <a:rPr lang="en-US" sz="3600" b="0" i="0" baseline="30000" dirty="0">
                <a:solidFill>
                  <a:schemeClr val="tx1"/>
                </a:solidFill>
                <a:latin typeface="Calibri" panose="020F0502020204030204" pitchFamily="34" charset="0"/>
                <a:ea typeface="Calibri" panose="020F0502020204030204" pitchFamily="34" charset="0"/>
                <a:cs typeface="Calibri" panose="020F0502020204030204" pitchFamily="34" charset="0"/>
              </a:rPr>
              <a:t>(1:4)</a:t>
            </a:r>
          </a:p>
          <a:p>
            <a:pPr marR="0" algn="just">
              <a:spcBef>
                <a:spcPts val="0"/>
              </a:spcBef>
              <a:spcAft>
                <a:spcPts val="0"/>
              </a:spcAft>
            </a:pPr>
            <a:r>
              <a:rPr lang="en-US" sz="2400" b="0" dirty="0">
                <a:solidFill>
                  <a:schemeClr val="tx1"/>
                </a:solidFill>
                <a:latin typeface="Calibri" panose="020F0502020204030204" pitchFamily="34" charset="0"/>
                <a:ea typeface="Calibri" panose="020F0502020204030204" pitchFamily="34" charset="0"/>
                <a:cs typeface="Calibri" panose="020F0502020204030204" pitchFamily="34" charset="0"/>
              </a:rPr>
              <a:t>For by these He has granted to us His precious and magnificent promises, so that by them you may become partakers of the divine nature, having escaped the corruption that is in the world by lust. </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Gracious Gifts that Lead to Godliness</a:t>
            </a:r>
          </a:p>
        </p:txBody>
      </p:sp>
      <p:sp>
        <p:nvSpPr>
          <p:cNvPr id="4" name="TextBox 3">
            <a:extLst>
              <a:ext uri="{FF2B5EF4-FFF2-40B4-BE49-F238E27FC236}">
                <a16:creationId xmlns:a16="http://schemas.microsoft.com/office/drawing/2014/main" id="{D618DC03-E073-7351-2FB2-030377158B89}"/>
              </a:ext>
            </a:extLst>
          </p:cNvPr>
          <p:cNvSpPr txBox="1"/>
          <p:nvPr/>
        </p:nvSpPr>
        <p:spPr>
          <a:xfrm>
            <a:off x="254890" y="2736866"/>
            <a:ext cx="11641835" cy="4339650"/>
          </a:xfrm>
          <a:prstGeom prst="rect">
            <a:avLst/>
          </a:prstGeom>
          <a:noFill/>
        </p:spPr>
        <p:txBody>
          <a:bodyPr wrap="square" rtlCol="0">
            <a:spAutoFit/>
          </a:bodyPr>
          <a:lstStyle/>
          <a:p>
            <a:pPr marL="342900" indent="-342900">
              <a:buAutoNum type="alphaUcPeriod"/>
            </a:pPr>
            <a:r>
              <a:rPr lang="en-US" sz="3200" dirty="0">
                <a:latin typeface="Calibri" panose="020F0502020204030204" pitchFamily="34" charset="0"/>
                <a:ea typeface="Calibri" panose="020F0502020204030204" pitchFamily="34" charset="0"/>
                <a:cs typeface="Calibri" panose="020F0502020204030204" pitchFamily="34" charset="0"/>
              </a:rPr>
              <a:t>The promises of God</a:t>
            </a:r>
          </a:p>
          <a:p>
            <a:pPr marL="342900" indent="-342900">
              <a:buAutoNum type="alphaUcPeriod"/>
            </a:pPr>
            <a:r>
              <a:rPr lang="en-US" sz="3200" dirty="0">
                <a:latin typeface="Calibri" panose="020F0502020204030204" pitchFamily="34" charset="0"/>
                <a:ea typeface="Calibri" panose="020F0502020204030204" pitchFamily="34" charset="0"/>
                <a:cs typeface="Calibri" panose="020F0502020204030204" pitchFamily="34" charset="0"/>
              </a:rPr>
              <a:t>The</a:t>
            </a:r>
            <a:r>
              <a:rPr lang="en-US" sz="3200" i="1" dirty="0">
                <a:latin typeface="Calibri" panose="020F0502020204030204" pitchFamily="34" charset="0"/>
                <a:ea typeface="Calibri" panose="020F0502020204030204" pitchFamily="34" charset="0"/>
                <a:cs typeface="Calibri" panose="020F0502020204030204" pitchFamily="34" charset="0"/>
              </a:rPr>
              <a:t> precious </a:t>
            </a:r>
            <a:r>
              <a:rPr lang="en-US" sz="3200" dirty="0">
                <a:latin typeface="Calibri" panose="020F0502020204030204" pitchFamily="34" charset="0"/>
                <a:ea typeface="Calibri" panose="020F0502020204030204" pitchFamily="34" charset="0"/>
                <a:cs typeface="Calibri" panose="020F0502020204030204" pitchFamily="34" charset="0"/>
              </a:rPr>
              <a:t>and</a:t>
            </a:r>
            <a:r>
              <a:rPr lang="en-US" sz="3200" i="1" dirty="0">
                <a:latin typeface="Calibri" panose="020F0502020204030204" pitchFamily="34" charset="0"/>
                <a:ea typeface="Calibri" panose="020F0502020204030204" pitchFamily="34" charset="0"/>
                <a:cs typeface="Calibri" panose="020F0502020204030204" pitchFamily="34" charset="0"/>
              </a:rPr>
              <a:t> magnificent </a:t>
            </a:r>
            <a:r>
              <a:rPr lang="en-US" sz="3200" dirty="0">
                <a:latin typeface="Calibri" panose="020F0502020204030204" pitchFamily="34" charset="0"/>
                <a:ea typeface="Calibri" panose="020F0502020204030204" pitchFamily="34" charset="0"/>
                <a:cs typeface="Calibri" panose="020F0502020204030204" pitchFamily="34" charset="0"/>
              </a:rPr>
              <a:t>promises</a:t>
            </a:r>
          </a:p>
          <a:p>
            <a:pPr marL="342900" indent="-342900">
              <a:buAutoNum type="alphaUcPeriod"/>
            </a:pPr>
            <a:r>
              <a:rPr lang="en-US" sz="3200" dirty="0">
                <a:latin typeface="Calibri" panose="020F0502020204030204" pitchFamily="34" charset="0"/>
                <a:ea typeface="Calibri" panose="020F0502020204030204" pitchFamily="34" charset="0"/>
                <a:cs typeface="Calibri" panose="020F0502020204030204" pitchFamily="34" charset="0"/>
              </a:rPr>
              <a:t>The </a:t>
            </a:r>
            <a:r>
              <a:rPr lang="en-US" sz="3200" i="1" dirty="0">
                <a:latin typeface="Calibri" panose="020F0502020204030204" pitchFamily="34" charset="0"/>
                <a:ea typeface="Calibri" panose="020F0502020204030204" pitchFamily="34" charset="0"/>
                <a:cs typeface="Calibri" panose="020F0502020204030204" pitchFamily="34" charset="0"/>
              </a:rPr>
              <a:t>granted to us</a:t>
            </a:r>
            <a:r>
              <a:rPr lang="en-US" sz="3200" dirty="0">
                <a:latin typeface="Calibri" panose="020F0502020204030204" pitchFamily="34" charset="0"/>
                <a:ea typeface="Calibri" panose="020F0502020204030204" pitchFamily="34" charset="0"/>
                <a:cs typeface="Calibri" panose="020F0502020204030204" pitchFamily="34" charset="0"/>
              </a:rPr>
              <a:t> promises</a:t>
            </a:r>
          </a:p>
          <a:p>
            <a:pPr marL="342900" indent="-342900">
              <a:buAutoNum type="alphaUcPeriod"/>
            </a:pPr>
            <a:r>
              <a:rPr lang="en-US" sz="3200" b="1" dirty="0">
                <a:latin typeface="Calibri" panose="020F0502020204030204" pitchFamily="34" charset="0"/>
                <a:ea typeface="Calibri" panose="020F0502020204030204" pitchFamily="34" charset="0"/>
                <a:cs typeface="Calibri" panose="020F0502020204030204" pitchFamily="34" charset="0"/>
              </a:rPr>
              <a:t>The purposeful promises </a:t>
            </a:r>
            <a:r>
              <a:rPr lang="en-US" sz="3200" i="1" dirty="0">
                <a:latin typeface="Calibri" panose="020F0502020204030204" pitchFamily="34" charset="0"/>
                <a:ea typeface="Calibri" panose="020F0502020204030204" pitchFamily="34" charset="0"/>
                <a:cs typeface="Calibri" panose="020F0502020204030204" pitchFamily="34" charset="0"/>
              </a:rPr>
              <a:t>(“so that”)</a:t>
            </a:r>
          </a:p>
          <a:p>
            <a:endParaRPr lang="en-US" sz="3200" i="1" dirty="0">
              <a:latin typeface="Calibri" panose="020F0502020204030204" pitchFamily="34" charset="0"/>
              <a:ea typeface="Calibri" panose="020F0502020204030204" pitchFamily="34" charset="0"/>
              <a:cs typeface="Calibri" panose="020F0502020204030204" pitchFamily="34" charset="0"/>
            </a:endParaRPr>
          </a:p>
          <a:p>
            <a:pPr algn="just"/>
            <a:r>
              <a:rPr lang="en-US" sz="2800" i="1" dirty="0">
                <a:latin typeface="Calibri" panose="020F0502020204030204" pitchFamily="34" charset="0"/>
                <a:ea typeface="Calibri" panose="020F0502020204030204" pitchFamily="34" charset="0"/>
                <a:cs typeface="Calibri" panose="020F0502020204030204" pitchFamily="34" charset="0"/>
              </a:rPr>
              <a:t>“may become partakers of the divine nature” = </a:t>
            </a:r>
            <a:r>
              <a:rPr lang="en-US" sz="2800" dirty="0">
                <a:latin typeface="Arial" panose="020B0604020202020204" pitchFamily="34" charset="0"/>
                <a:ea typeface="Calibri" panose="020F0502020204030204" pitchFamily="34" charset="0"/>
                <a:cs typeface="Arial" panose="020B0604020202020204" pitchFamily="34" charset="0"/>
              </a:rPr>
              <a:t>a process and implies an ongoing growth that characterizes the true Christian life.</a:t>
            </a:r>
          </a:p>
          <a:p>
            <a:pPr algn="ctr"/>
            <a:r>
              <a:rPr lang="en-US" sz="2800" dirty="0">
                <a:latin typeface="Arial" panose="020B0604020202020204" pitchFamily="34" charset="0"/>
                <a:ea typeface="Calibri" panose="020F0502020204030204" pitchFamily="34" charset="0"/>
                <a:cs typeface="Arial" panose="020B0604020202020204" pitchFamily="34" charset="0"/>
              </a:rPr>
              <a:t>[i.e., “sanctification”]</a:t>
            </a:r>
          </a:p>
          <a:p>
            <a:pPr algn="just"/>
            <a:endParaRPr lang="en-US" sz="3200" i="1"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73047878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50"/>
                                  </p:stCondLst>
                                  <p:childTnLst>
                                    <p:set>
                                      <p:cBhvr>
                                        <p:cTn id="6" dur="1" fill="hold">
                                          <p:stCondLst>
                                            <p:cond delay="0"/>
                                          </p:stCondLst>
                                        </p:cTn>
                                        <p:tgtEl>
                                          <p:spTgt spid="4">
                                            <p:txEl>
                                              <p:pRg st="3" end="3"/>
                                            </p:txEl>
                                          </p:spTgt>
                                        </p:tgtEl>
                                        <p:attrNameLst>
                                          <p:attrName>style.visibility</p:attrName>
                                        </p:attrNameLst>
                                      </p:cBhvr>
                                      <p:to>
                                        <p:strVal val="visible"/>
                                      </p:to>
                                    </p:set>
                                    <p:animEffect transition="in" filter="fade">
                                      <p:cBhvr>
                                        <p:cTn id="7" dur="2250"/>
                                        <p:tgtEl>
                                          <p:spTgt spid="4">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5" end="5"/>
                                            </p:txEl>
                                          </p:spTgt>
                                        </p:tgtEl>
                                        <p:attrNameLst>
                                          <p:attrName>style.visibility</p:attrName>
                                        </p:attrNameLst>
                                      </p:cBhvr>
                                      <p:to>
                                        <p:strVal val="visible"/>
                                      </p:to>
                                    </p:set>
                                    <p:animEffect transition="in" filter="fade">
                                      <p:cBhvr>
                                        <p:cTn id="12" dur="2250"/>
                                        <p:tgtEl>
                                          <p:spTgt spid="4">
                                            <p:txEl>
                                              <p:pRg st="5" end="5"/>
                                            </p:txEl>
                                          </p:spTgt>
                                        </p:tgtEl>
                                      </p:cBhvr>
                                    </p:animEffect>
                                  </p:childTnLst>
                                </p:cTn>
                              </p:par>
                            </p:childTnLst>
                          </p:cTn>
                        </p:par>
                        <p:par>
                          <p:cTn id="13" fill="hold">
                            <p:stCondLst>
                              <p:cond delay="2250"/>
                            </p:stCondLst>
                            <p:childTnLst>
                              <p:par>
                                <p:cTn id="14" presetID="10" presetClass="entr" presetSubtype="0" fill="hold" grpId="0" nodeType="afterEffect">
                                  <p:stCondLst>
                                    <p:cond delay="3750"/>
                                  </p:stCondLst>
                                  <p:childTnLst>
                                    <p:set>
                                      <p:cBhvr>
                                        <p:cTn id="15" dur="1" fill="hold">
                                          <p:stCondLst>
                                            <p:cond delay="0"/>
                                          </p:stCondLst>
                                        </p:cTn>
                                        <p:tgtEl>
                                          <p:spTgt spid="4">
                                            <p:txEl>
                                              <p:pRg st="6" end="6"/>
                                            </p:txEl>
                                          </p:spTgt>
                                        </p:tgtEl>
                                        <p:attrNameLst>
                                          <p:attrName>style.visibility</p:attrName>
                                        </p:attrNameLst>
                                      </p:cBhvr>
                                      <p:to>
                                        <p:strVal val="visible"/>
                                      </p:to>
                                    </p:set>
                                    <p:animEffect transition="in" filter="fade">
                                      <p:cBhvr>
                                        <p:cTn id="16" dur="225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00481"/>
            <a:ext cx="11805602" cy="61247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342900" marR="0" lvl="0" indent="-342900" algn="just">
              <a:spcBef>
                <a:spcPts val="0"/>
              </a:spcBef>
              <a:spcAft>
                <a:spcPts val="0"/>
              </a:spcAft>
              <a:buFont typeface="Wingdings" panose="05000000000000000000" pitchFamily="2" charset="2"/>
              <a:buChar char=""/>
            </a:pPr>
            <a:r>
              <a:rPr lang="en-US" sz="28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According to 2 Corinthians 4:4, God opens spiritually blind eyes to behold the very glory of Christ, who is the image of God. </a:t>
            </a:r>
          </a:p>
          <a:p>
            <a:pPr marL="342900" marR="0" lvl="0" indent="-342900" algn="just">
              <a:spcBef>
                <a:spcPts val="0"/>
              </a:spcBef>
              <a:spcAft>
                <a:spcPts val="0"/>
              </a:spcAft>
              <a:buFont typeface="Wingdings" panose="05000000000000000000" pitchFamily="2" charset="2"/>
              <a:buChar char=""/>
            </a:pPr>
            <a:r>
              <a:rPr lang="en-US" sz="28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In Ephesians 4:18, God enlightens once darkened minds.</a:t>
            </a:r>
          </a:p>
          <a:p>
            <a:pPr marL="342900" marR="0" lvl="0" indent="-342900" algn="just">
              <a:spcBef>
                <a:spcPts val="0"/>
              </a:spcBef>
              <a:spcAft>
                <a:spcPts val="0"/>
              </a:spcAft>
              <a:buFont typeface="Wingdings" panose="05000000000000000000" pitchFamily="2" charset="2"/>
              <a:buChar char=""/>
            </a:pPr>
            <a:r>
              <a:rPr lang="en-US" sz="28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In Ezekiel 36:26, God removes hard hearts and makes them soft, spiritually receptive.</a:t>
            </a:r>
          </a:p>
          <a:p>
            <a:pPr marL="342900" marR="0" lvl="0" indent="-342900" algn="just">
              <a:spcBef>
                <a:spcPts val="0"/>
              </a:spcBef>
              <a:spcAft>
                <a:spcPts val="0"/>
              </a:spcAft>
              <a:buFont typeface="Wingdings" panose="05000000000000000000" pitchFamily="2" charset="2"/>
              <a:buChar char=""/>
            </a:pPr>
            <a:r>
              <a:rPr lang="en-US" sz="28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In Ephesians 2:1-5, God enlivens once spiritually dead spirits, making them alive in Christ.</a:t>
            </a:r>
          </a:p>
          <a:p>
            <a:pPr marL="342900" marR="0" lvl="0" indent="-342900" algn="just">
              <a:spcBef>
                <a:spcPts val="0"/>
              </a:spcBef>
              <a:spcAft>
                <a:spcPts val="0"/>
              </a:spcAft>
              <a:buFont typeface="Wingdings" panose="05000000000000000000" pitchFamily="2" charset="2"/>
              <a:buChar char=""/>
            </a:pPr>
            <a:r>
              <a:rPr lang="en-US" sz="28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To put this in the words of 2 Corinthians 5:17, God makes us new creatures in Christ, </a:t>
            </a:r>
            <a:r>
              <a:rPr lang="en-US" sz="2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the old things have passed away; new things have come.</a:t>
            </a:r>
            <a:r>
              <a:rPr lang="en-US" sz="28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p>
          <a:p>
            <a:pPr marL="342900" marR="0" lvl="0" indent="-342900" algn="just">
              <a:spcBef>
                <a:spcPts val="0"/>
              </a:spcBef>
              <a:spcAft>
                <a:spcPts val="0"/>
              </a:spcAft>
              <a:buFont typeface="Wingdings" panose="05000000000000000000" pitchFamily="2" charset="2"/>
              <a:buChar char=""/>
            </a:pPr>
            <a:r>
              <a:rPr lang="en-US" sz="28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According to 1 Corinthians 6:19, God has made believers a temple, a dwelling place for His Spirit. </a:t>
            </a:r>
          </a:p>
          <a:p>
            <a:pPr marL="342900" marR="0" lvl="0" indent="-342900" algn="just">
              <a:spcBef>
                <a:spcPts val="0"/>
              </a:spcBef>
              <a:spcAft>
                <a:spcPts val="0"/>
              </a:spcAft>
              <a:buFont typeface="Wingdings" panose="05000000000000000000" pitchFamily="2" charset="2"/>
              <a:buChar char=""/>
            </a:pPr>
            <a:r>
              <a:rPr lang="en-US" sz="28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In Colossians 1:27 believers now have </a:t>
            </a:r>
            <a:r>
              <a:rPr lang="en-US" sz="2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Christ in us, the hope of glory</a:t>
            </a:r>
            <a:r>
              <a:rPr lang="en-US" sz="28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p>
          <a:p>
            <a:pPr marL="342900" marR="0" lvl="0" indent="-342900" algn="just">
              <a:spcBef>
                <a:spcPts val="0"/>
              </a:spcBef>
              <a:spcAft>
                <a:spcPts val="0"/>
              </a:spcAft>
              <a:buFont typeface="Wingdings" panose="05000000000000000000" pitchFamily="2" charset="2"/>
              <a:buChar char=""/>
            </a:pPr>
            <a:r>
              <a:rPr lang="en-US" sz="28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And believers have the promise of Romans 8:29, that they are being </a:t>
            </a:r>
            <a:r>
              <a:rPr lang="en-US" sz="2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conformed to the image of His Son.</a:t>
            </a:r>
            <a:r>
              <a:rPr lang="en-US" sz="28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76200"/>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The Transformational Work of God</a:t>
            </a:r>
          </a:p>
        </p:txBody>
      </p:sp>
    </p:spTree>
    <p:extLst>
      <p:ext uri="{BB962C8B-B14F-4D97-AF65-F5344CB8AC3E}">
        <p14:creationId xmlns:p14="http://schemas.microsoft.com/office/powerpoint/2010/main" val="239656941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75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25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25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25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25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225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1028700" marR="0" indent="-1028700" algn="just">
              <a:spcBef>
                <a:spcPts val="0"/>
              </a:spcBef>
              <a:spcAft>
                <a:spcPts val="0"/>
              </a:spcAft>
              <a:buFont typeface="+mj-lt"/>
              <a:buAutoNum type="romanUcPeriod" startAt="4"/>
            </a:pPr>
            <a:r>
              <a:rPr lang="en-US" sz="3600" i="0" dirty="0">
                <a:solidFill>
                  <a:schemeClr val="tx1"/>
                </a:solidFill>
                <a:latin typeface="Calibri" panose="020F0502020204030204" pitchFamily="34" charset="0"/>
                <a:ea typeface="Calibri" panose="020F0502020204030204" pitchFamily="34" charset="0"/>
                <a:cs typeface="Calibri" panose="020F0502020204030204" pitchFamily="34" charset="0"/>
              </a:rPr>
              <a:t>The gift of God’s promises to be like Christ </a:t>
            </a:r>
            <a:r>
              <a:rPr lang="en-US" sz="3600" b="0" i="0" baseline="30000" dirty="0">
                <a:solidFill>
                  <a:schemeClr val="tx1"/>
                </a:solidFill>
                <a:latin typeface="Calibri" panose="020F0502020204030204" pitchFamily="34" charset="0"/>
                <a:ea typeface="Calibri" panose="020F0502020204030204" pitchFamily="34" charset="0"/>
                <a:cs typeface="Calibri" panose="020F0502020204030204" pitchFamily="34" charset="0"/>
              </a:rPr>
              <a:t>(1:4)</a:t>
            </a:r>
          </a:p>
          <a:p>
            <a:pPr marR="0" algn="just">
              <a:spcBef>
                <a:spcPts val="0"/>
              </a:spcBef>
              <a:spcAft>
                <a:spcPts val="0"/>
              </a:spcAft>
            </a:pPr>
            <a:r>
              <a:rPr lang="en-US" sz="2400" b="0" dirty="0">
                <a:solidFill>
                  <a:schemeClr val="tx1"/>
                </a:solidFill>
                <a:latin typeface="Calibri" panose="020F0502020204030204" pitchFamily="34" charset="0"/>
                <a:ea typeface="Calibri" panose="020F0502020204030204" pitchFamily="34" charset="0"/>
                <a:cs typeface="Calibri" panose="020F0502020204030204" pitchFamily="34" charset="0"/>
              </a:rPr>
              <a:t>For by these He has granted to us His precious and magnificent promises, so that by them you may become partakers of the divine nature, having escaped the corruption that is in the world by lust. </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Gracious Gifts that Lead to Godliness</a:t>
            </a:r>
          </a:p>
        </p:txBody>
      </p:sp>
      <p:sp>
        <p:nvSpPr>
          <p:cNvPr id="4" name="TextBox 3">
            <a:extLst>
              <a:ext uri="{FF2B5EF4-FFF2-40B4-BE49-F238E27FC236}">
                <a16:creationId xmlns:a16="http://schemas.microsoft.com/office/drawing/2014/main" id="{D618DC03-E073-7351-2FB2-030377158B89}"/>
              </a:ext>
            </a:extLst>
          </p:cNvPr>
          <p:cNvSpPr txBox="1"/>
          <p:nvPr/>
        </p:nvSpPr>
        <p:spPr>
          <a:xfrm>
            <a:off x="254890" y="2736866"/>
            <a:ext cx="11641835" cy="3046988"/>
          </a:xfrm>
          <a:prstGeom prst="rect">
            <a:avLst/>
          </a:prstGeom>
          <a:noFill/>
        </p:spPr>
        <p:txBody>
          <a:bodyPr wrap="square" rtlCol="0">
            <a:spAutoFit/>
          </a:bodyPr>
          <a:lstStyle/>
          <a:p>
            <a:pPr marL="342900" indent="-342900">
              <a:buAutoNum type="alphaUcPeriod"/>
            </a:pPr>
            <a:r>
              <a:rPr lang="en-US" sz="3200" dirty="0">
                <a:latin typeface="Calibri" panose="020F0502020204030204" pitchFamily="34" charset="0"/>
                <a:ea typeface="Calibri" panose="020F0502020204030204" pitchFamily="34" charset="0"/>
                <a:cs typeface="Calibri" panose="020F0502020204030204" pitchFamily="34" charset="0"/>
              </a:rPr>
              <a:t>The promises of God</a:t>
            </a:r>
          </a:p>
          <a:p>
            <a:pPr marL="342900" indent="-342900">
              <a:buAutoNum type="alphaUcPeriod"/>
            </a:pPr>
            <a:r>
              <a:rPr lang="en-US" sz="3200" dirty="0">
                <a:latin typeface="Calibri" panose="020F0502020204030204" pitchFamily="34" charset="0"/>
                <a:ea typeface="Calibri" panose="020F0502020204030204" pitchFamily="34" charset="0"/>
                <a:cs typeface="Calibri" panose="020F0502020204030204" pitchFamily="34" charset="0"/>
              </a:rPr>
              <a:t>The</a:t>
            </a:r>
            <a:r>
              <a:rPr lang="en-US" sz="3200" i="1" dirty="0">
                <a:latin typeface="Calibri" panose="020F0502020204030204" pitchFamily="34" charset="0"/>
                <a:ea typeface="Calibri" panose="020F0502020204030204" pitchFamily="34" charset="0"/>
                <a:cs typeface="Calibri" panose="020F0502020204030204" pitchFamily="34" charset="0"/>
              </a:rPr>
              <a:t> precious </a:t>
            </a:r>
            <a:r>
              <a:rPr lang="en-US" sz="3200" dirty="0">
                <a:latin typeface="Calibri" panose="020F0502020204030204" pitchFamily="34" charset="0"/>
                <a:ea typeface="Calibri" panose="020F0502020204030204" pitchFamily="34" charset="0"/>
                <a:cs typeface="Calibri" panose="020F0502020204030204" pitchFamily="34" charset="0"/>
              </a:rPr>
              <a:t>and</a:t>
            </a:r>
            <a:r>
              <a:rPr lang="en-US" sz="3200" i="1" dirty="0">
                <a:latin typeface="Calibri" panose="020F0502020204030204" pitchFamily="34" charset="0"/>
                <a:ea typeface="Calibri" panose="020F0502020204030204" pitchFamily="34" charset="0"/>
                <a:cs typeface="Calibri" panose="020F0502020204030204" pitchFamily="34" charset="0"/>
              </a:rPr>
              <a:t> magnificent </a:t>
            </a:r>
            <a:r>
              <a:rPr lang="en-US" sz="3200" dirty="0">
                <a:latin typeface="Calibri" panose="020F0502020204030204" pitchFamily="34" charset="0"/>
                <a:ea typeface="Calibri" panose="020F0502020204030204" pitchFamily="34" charset="0"/>
                <a:cs typeface="Calibri" panose="020F0502020204030204" pitchFamily="34" charset="0"/>
              </a:rPr>
              <a:t>promises</a:t>
            </a:r>
          </a:p>
          <a:p>
            <a:pPr marL="342900" indent="-342900">
              <a:buAutoNum type="alphaUcPeriod"/>
            </a:pPr>
            <a:r>
              <a:rPr lang="en-US" sz="3200" dirty="0">
                <a:latin typeface="Calibri" panose="020F0502020204030204" pitchFamily="34" charset="0"/>
                <a:ea typeface="Calibri" panose="020F0502020204030204" pitchFamily="34" charset="0"/>
                <a:cs typeface="Calibri" panose="020F0502020204030204" pitchFamily="34" charset="0"/>
              </a:rPr>
              <a:t>The </a:t>
            </a:r>
            <a:r>
              <a:rPr lang="en-US" sz="3200" i="1" dirty="0">
                <a:latin typeface="Calibri" panose="020F0502020204030204" pitchFamily="34" charset="0"/>
                <a:ea typeface="Calibri" panose="020F0502020204030204" pitchFamily="34" charset="0"/>
                <a:cs typeface="Calibri" panose="020F0502020204030204" pitchFamily="34" charset="0"/>
              </a:rPr>
              <a:t>granted to us</a:t>
            </a:r>
            <a:r>
              <a:rPr lang="en-US" sz="3200" dirty="0">
                <a:latin typeface="Calibri" panose="020F0502020204030204" pitchFamily="34" charset="0"/>
                <a:ea typeface="Calibri" panose="020F0502020204030204" pitchFamily="34" charset="0"/>
                <a:cs typeface="Calibri" panose="020F0502020204030204" pitchFamily="34" charset="0"/>
              </a:rPr>
              <a:t> promises</a:t>
            </a:r>
          </a:p>
          <a:p>
            <a:pPr marL="342900" indent="-342900">
              <a:buAutoNum type="alphaUcPeriod"/>
            </a:pPr>
            <a:r>
              <a:rPr lang="en-US" sz="3200" dirty="0">
                <a:latin typeface="Calibri" panose="020F0502020204030204" pitchFamily="34" charset="0"/>
                <a:ea typeface="Calibri" panose="020F0502020204030204" pitchFamily="34" charset="0"/>
                <a:cs typeface="Calibri" panose="020F0502020204030204" pitchFamily="34" charset="0"/>
              </a:rPr>
              <a:t>The purposeful promises </a:t>
            </a:r>
            <a:r>
              <a:rPr lang="en-US" sz="3200" i="1" dirty="0">
                <a:latin typeface="Calibri" panose="020F0502020204030204" pitchFamily="34" charset="0"/>
                <a:ea typeface="Calibri" panose="020F0502020204030204" pitchFamily="34" charset="0"/>
                <a:cs typeface="Calibri" panose="020F0502020204030204" pitchFamily="34" charset="0"/>
              </a:rPr>
              <a:t>(“so that”)</a:t>
            </a:r>
          </a:p>
          <a:p>
            <a:pPr marL="342900" indent="-342900">
              <a:buAutoNum type="alphaUcPeriod"/>
            </a:pPr>
            <a:r>
              <a:rPr lang="en-US" sz="3200" b="1" dirty="0">
                <a:latin typeface="Calibri" panose="020F0502020204030204" pitchFamily="34" charset="0"/>
                <a:ea typeface="Calibri" panose="020F0502020204030204" pitchFamily="34" charset="0"/>
                <a:cs typeface="Calibri" panose="020F0502020204030204" pitchFamily="34" charset="0"/>
              </a:rPr>
              <a:t>The promise of the promises</a:t>
            </a:r>
          </a:p>
          <a:p>
            <a:pPr algn="just"/>
            <a:endParaRPr lang="en-US" sz="3200" i="1"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6244505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50"/>
                                  </p:stCondLst>
                                  <p:childTnLst>
                                    <p:set>
                                      <p:cBhvr>
                                        <p:cTn id="6" dur="1" fill="hold">
                                          <p:stCondLst>
                                            <p:cond delay="0"/>
                                          </p:stCondLst>
                                        </p:cTn>
                                        <p:tgtEl>
                                          <p:spTgt spid="4">
                                            <p:txEl>
                                              <p:pRg st="4" end="4"/>
                                            </p:txEl>
                                          </p:spTgt>
                                        </p:tgtEl>
                                        <p:attrNameLst>
                                          <p:attrName>style.visibility</p:attrName>
                                        </p:attrNameLst>
                                      </p:cBhvr>
                                      <p:to>
                                        <p:strVal val="visible"/>
                                      </p:to>
                                    </p:set>
                                    <p:animEffect transition="in" filter="fade">
                                      <p:cBhvr>
                                        <p:cTn id="7" dur="225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34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17 But thanks be to God that though you were slaves of sin, you became obedient from the heart to that form of teaching to which you were committed, 18 and having been freed from sin, you became slaves of righteousness. </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6:17-18</a:t>
            </a:r>
          </a:p>
        </p:txBody>
      </p:sp>
    </p:spTree>
    <p:extLst>
      <p:ext uri="{BB962C8B-B14F-4D97-AF65-F5344CB8AC3E}">
        <p14:creationId xmlns:p14="http://schemas.microsoft.com/office/powerpoint/2010/main" val="803617273"/>
      </p:ext>
    </p:extLst>
  </p:cSld>
  <p:clrMapOvr>
    <a:masterClrMapping/>
  </p:clrMapOvr>
  <p:transition spd="slow">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dirty="0">
                <a:solidFill>
                  <a:schemeClr val="tx1"/>
                </a:solidFill>
                <a:latin typeface="Calibri" panose="020F0502020204030204" pitchFamily="34" charset="0"/>
                <a:ea typeface="Calibri" panose="020F0502020204030204" pitchFamily="34" charset="0"/>
                <a:cs typeface="Calibri" panose="020F0502020204030204" pitchFamily="34" charset="0"/>
              </a:rPr>
              <a:t>2 </a:t>
            </a: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Beloved, now we are children of God, and it has not appeared as yet what we will be. We know that when He appears, we will be like Him, because we will see Him just as He is.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John 3:2; 3</a:t>
            </a:r>
          </a:p>
        </p:txBody>
      </p:sp>
      <p:sp>
        <p:nvSpPr>
          <p:cNvPr id="2" name="Text Box 3">
            <a:extLst>
              <a:ext uri="{FF2B5EF4-FFF2-40B4-BE49-F238E27FC236}">
                <a16:creationId xmlns:a16="http://schemas.microsoft.com/office/drawing/2014/main" id="{70461B98-91E2-D42D-8DC7-BBD23BC2E83B}"/>
              </a:ext>
            </a:extLst>
          </p:cNvPr>
          <p:cNvSpPr txBox="1">
            <a:spLocks noChangeArrowheads="1"/>
          </p:cNvSpPr>
          <p:nvPr/>
        </p:nvSpPr>
        <p:spPr bwMode="auto">
          <a:xfrm>
            <a:off x="144463" y="3705606"/>
            <a:ext cx="11805602"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3 And everyone who has this hope fixed on Him purifies himself, just as He is pure.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5088619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1028700" marR="0" indent="-1028700" algn="just">
              <a:spcBef>
                <a:spcPts val="0"/>
              </a:spcBef>
              <a:spcAft>
                <a:spcPts val="0"/>
              </a:spcAft>
              <a:buFont typeface="+mj-lt"/>
              <a:buAutoNum type="romanUcPeriod" startAt="4"/>
            </a:pPr>
            <a:r>
              <a:rPr lang="en-US" sz="3600" i="0" dirty="0">
                <a:solidFill>
                  <a:schemeClr val="tx1"/>
                </a:solidFill>
                <a:latin typeface="Calibri" panose="020F0502020204030204" pitchFamily="34" charset="0"/>
                <a:ea typeface="Calibri" panose="020F0502020204030204" pitchFamily="34" charset="0"/>
                <a:cs typeface="Calibri" panose="020F0502020204030204" pitchFamily="34" charset="0"/>
              </a:rPr>
              <a:t>The gift of God’s promises to be like Christ </a:t>
            </a:r>
            <a:r>
              <a:rPr lang="en-US" sz="3600" b="0" i="0" baseline="30000" dirty="0">
                <a:solidFill>
                  <a:schemeClr val="tx1"/>
                </a:solidFill>
                <a:latin typeface="Calibri" panose="020F0502020204030204" pitchFamily="34" charset="0"/>
                <a:ea typeface="Calibri" panose="020F0502020204030204" pitchFamily="34" charset="0"/>
                <a:cs typeface="Calibri" panose="020F0502020204030204" pitchFamily="34" charset="0"/>
              </a:rPr>
              <a:t>(1:4)</a:t>
            </a:r>
          </a:p>
          <a:p>
            <a:pPr marR="0" algn="just">
              <a:spcBef>
                <a:spcPts val="0"/>
              </a:spcBef>
              <a:spcAft>
                <a:spcPts val="0"/>
              </a:spcAft>
            </a:pPr>
            <a:r>
              <a:rPr lang="en-US" sz="2400" b="0" dirty="0">
                <a:solidFill>
                  <a:schemeClr val="tx1"/>
                </a:solidFill>
                <a:latin typeface="Calibri" panose="020F0502020204030204" pitchFamily="34" charset="0"/>
                <a:ea typeface="Calibri" panose="020F0502020204030204" pitchFamily="34" charset="0"/>
                <a:cs typeface="Calibri" panose="020F0502020204030204" pitchFamily="34" charset="0"/>
              </a:rPr>
              <a:t>For by these He has granted to us His precious and magnificent promises, so that by them you may become partakers of the divine nature, having escaped the corruption that is in the world by lust. </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Gracious Gifts that Lead to Godliness</a:t>
            </a:r>
          </a:p>
        </p:txBody>
      </p:sp>
      <p:sp>
        <p:nvSpPr>
          <p:cNvPr id="4" name="TextBox 3">
            <a:extLst>
              <a:ext uri="{FF2B5EF4-FFF2-40B4-BE49-F238E27FC236}">
                <a16:creationId xmlns:a16="http://schemas.microsoft.com/office/drawing/2014/main" id="{D618DC03-E073-7351-2FB2-030377158B89}"/>
              </a:ext>
            </a:extLst>
          </p:cNvPr>
          <p:cNvSpPr txBox="1"/>
          <p:nvPr/>
        </p:nvSpPr>
        <p:spPr>
          <a:xfrm>
            <a:off x="254890" y="2736866"/>
            <a:ext cx="11641835" cy="3046988"/>
          </a:xfrm>
          <a:prstGeom prst="rect">
            <a:avLst/>
          </a:prstGeom>
          <a:noFill/>
        </p:spPr>
        <p:txBody>
          <a:bodyPr wrap="square" rtlCol="0">
            <a:spAutoFit/>
          </a:bodyPr>
          <a:lstStyle/>
          <a:p>
            <a:pPr marL="342900" indent="-342900">
              <a:buAutoNum type="alphaUcPeriod"/>
            </a:pPr>
            <a:r>
              <a:rPr lang="en-US" sz="3200" dirty="0">
                <a:latin typeface="Calibri" panose="020F0502020204030204" pitchFamily="34" charset="0"/>
                <a:ea typeface="Calibri" panose="020F0502020204030204" pitchFamily="34" charset="0"/>
                <a:cs typeface="Calibri" panose="020F0502020204030204" pitchFamily="34" charset="0"/>
              </a:rPr>
              <a:t>The promises of God</a:t>
            </a:r>
          </a:p>
          <a:p>
            <a:pPr marL="342900" indent="-342900">
              <a:buAutoNum type="alphaUcPeriod"/>
            </a:pPr>
            <a:r>
              <a:rPr lang="en-US" sz="3200" dirty="0">
                <a:latin typeface="Calibri" panose="020F0502020204030204" pitchFamily="34" charset="0"/>
                <a:ea typeface="Calibri" panose="020F0502020204030204" pitchFamily="34" charset="0"/>
                <a:cs typeface="Calibri" panose="020F0502020204030204" pitchFamily="34" charset="0"/>
              </a:rPr>
              <a:t>The</a:t>
            </a:r>
            <a:r>
              <a:rPr lang="en-US" sz="3200" i="1" dirty="0">
                <a:latin typeface="Calibri" panose="020F0502020204030204" pitchFamily="34" charset="0"/>
                <a:ea typeface="Calibri" panose="020F0502020204030204" pitchFamily="34" charset="0"/>
                <a:cs typeface="Calibri" panose="020F0502020204030204" pitchFamily="34" charset="0"/>
              </a:rPr>
              <a:t> precious </a:t>
            </a:r>
            <a:r>
              <a:rPr lang="en-US" sz="3200" dirty="0">
                <a:latin typeface="Calibri" panose="020F0502020204030204" pitchFamily="34" charset="0"/>
                <a:ea typeface="Calibri" panose="020F0502020204030204" pitchFamily="34" charset="0"/>
                <a:cs typeface="Calibri" panose="020F0502020204030204" pitchFamily="34" charset="0"/>
              </a:rPr>
              <a:t>and</a:t>
            </a:r>
            <a:r>
              <a:rPr lang="en-US" sz="3200" i="1" dirty="0">
                <a:latin typeface="Calibri" panose="020F0502020204030204" pitchFamily="34" charset="0"/>
                <a:ea typeface="Calibri" panose="020F0502020204030204" pitchFamily="34" charset="0"/>
                <a:cs typeface="Calibri" panose="020F0502020204030204" pitchFamily="34" charset="0"/>
              </a:rPr>
              <a:t> magnificent </a:t>
            </a:r>
            <a:r>
              <a:rPr lang="en-US" sz="3200" dirty="0">
                <a:latin typeface="Calibri" panose="020F0502020204030204" pitchFamily="34" charset="0"/>
                <a:ea typeface="Calibri" panose="020F0502020204030204" pitchFamily="34" charset="0"/>
                <a:cs typeface="Calibri" panose="020F0502020204030204" pitchFamily="34" charset="0"/>
              </a:rPr>
              <a:t>promises</a:t>
            </a:r>
          </a:p>
          <a:p>
            <a:pPr marL="342900" indent="-342900">
              <a:buAutoNum type="alphaUcPeriod"/>
            </a:pPr>
            <a:r>
              <a:rPr lang="en-US" sz="3200" dirty="0">
                <a:latin typeface="Calibri" panose="020F0502020204030204" pitchFamily="34" charset="0"/>
                <a:ea typeface="Calibri" panose="020F0502020204030204" pitchFamily="34" charset="0"/>
                <a:cs typeface="Calibri" panose="020F0502020204030204" pitchFamily="34" charset="0"/>
              </a:rPr>
              <a:t>The </a:t>
            </a:r>
            <a:r>
              <a:rPr lang="en-US" sz="3200" i="1" dirty="0">
                <a:latin typeface="Calibri" panose="020F0502020204030204" pitchFamily="34" charset="0"/>
                <a:ea typeface="Calibri" panose="020F0502020204030204" pitchFamily="34" charset="0"/>
                <a:cs typeface="Calibri" panose="020F0502020204030204" pitchFamily="34" charset="0"/>
              </a:rPr>
              <a:t>granted to us</a:t>
            </a:r>
            <a:r>
              <a:rPr lang="en-US" sz="3200" dirty="0">
                <a:latin typeface="Calibri" panose="020F0502020204030204" pitchFamily="34" charset="0"/>
                <a:ea typeface="Calibri" panose="020F0502020204030204" pitchFamily="34" charset="0"/>
                <a:cs typeface="Calibri" panose="020F0502020204030204" pitchFamily="34" charset="0"/>
              </a:rPr>
              <a:t> promises</a:t>
            </a:r>
          </a:p>
          <a:p>
            <a:pPr marL="342900" indent="-342900">
              <a:buAutoNum type="alphaUcPeriod"/>
            </a:pPr>
            <a:r>
              <a:rPr lang="en-US" sz="3200" dirty="0">
                <a:latin typeface="Calibri" panose="020F0502020204030204" pitchFamily="34" charset="0"/>
                <a:ea typeface="Calibri" panose="020F0502020204030204" pitchFamily="34" charset="0"/>
                <a:cs typeface="Calibri" panose="020F0502020204030204" pitchFamily="34" charset="0"/>
              </a:rPr>
              <a:t>The purposeful promises </a:t>
            </a:r>
            <a:r>
              <a:rPr lang="en-US" sz="3200" i="1" dirty="0">
                <a:latin typeface="Calibri" panose="020F0502020204030204" pitchFamily="34" charset="0"/>
                <a:ea typeface="Calibri" panose="020F0502020204030204" pitchFamily="34" charset="0"/>
                <a:cs typeface="Calibri" panose="020F0502020204030204" pitchFamily="34" charset="0"/>
              </a:rPr>
              <a:t>(“so that”)</a:t>
            </a:r>
          </a:p>
          <a:p>
            <a:pPr marL="342900" indent="-342900">
              <a:buAutoNum type="alphaUcPeriod"/>
            </a:pPr>
            <a:r>
              <a:rPr lang="en-US" sz="3200" b="1" dirty="0">
                <a:latin typeface="Calibri" panose="020F0502020204030204" pitchFamily="34" charset="0"/>
                <a:ea typeface="Calibri" panose="020F0502020204030204" pitchFamily="34" charset="0"/>
                <a:cs typeface="Calibri" panose="020F0502020204030204" pitchFamily="34" charset="0"/>
              </a:rPr>
              <a:t>The promise of the promises</a:t>
            </a:r>
          </a:p>
          <a:p>
            <a:pPr algn="just"/>
            <a:endParaRPr lang="en-US" sz="3200" i="1"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714230841"/>
      </p:ext>
    </p:extLst>
  </p:cSld>
  <p:clrMapOvr>
    <a:masterClrMapping/>
  </p:clrMapOvr>
  <p:transition spd="slow">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21 For from within, out of the heart of men, proceed the evil thoughts, fornications, thefts, murders, adulteries, 22 deeds of coveting and wickedness, as well as deceit, sensuality, envy, slander, pride and foolishness. 23 All these evil things proceed from within and defile the man.</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Mark 7:21-23</a:t>
            </a:r>
          </a:p>
        </p:txBody>
      </p:sp>
    </p:spTree>
    <p:extLst>
      <p:ext uri="{BB962C8B-B14F-4D97-AF65-F5344CB8AC3E}">
        <p14:creationId xmlns:p14="http://schemas.microsoft.com/office/powerpoint/2010/main" val="806046376"/>
      </p:ext>
    </p:extLst>
  </p:cSld>
  <p:clrMapOvr>
    <a:masterClrMapping/>
  </p:clrMapOvr>
  <p:transition spd="slow">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67710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11 Since all these things are to be destroyed in this way, what sort of people ought you to be in holy conduct and godliness,</a:t>
            </a:r>
            <a:endParaRPr lang="en-US" sz="1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0" marR="0" algn="just">
              <a:spcBef>
                <a:spcPts val="0"/>
              </a:spcBef>
              <a:spcAft>
                <a:spcPts val="0"/>
              </a:spcAft>
            </a:pPr>
            <a:r>
              <a:rPr lang="en-US" sz="1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p>
          <a:p>
            <a:pPr marL="0" marR="0" algn="just">
              <a:spcBef>
                <a:spcPts val="0"/>
              </a:spcBef>
              <a:spcAft>
                <a:spcPts val="0"/>
              </a:spcAft>
            </a:pPr>
            <a:r>
              <a:rPr lang="en-US" sz="3600" b="0" i="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12 looking for and hastening the coming of the day of God, because of which the heavens will be destroyed by burning, and the elements will melt with intense heat! </a:t>
            </a:r>
            <a:endParaRPr lang="en-US" sz="1000" b="0" i="1" dirty="0">
              <a:solidFill>
                <a:srgbClr val="FFFF00"/>
              </a:solidFill>
              <a:effectLst/>
              <a:latin typeface="Calibri" panose="020F0502020204030204" pitchFamily="34" charset="0"/>
              <a:ea typeface="Calibri" panose="020F0502020204030204" pitchFamily="34" charset="0"/>
              <a:cs typeface="Calibri" panose="020F0502020204030204" pitchFamily="34" charset="0"/>
            </a:endParaRPr>
          </a:p>
          <a:p>
            <a:pPr marL="0" marR="0" algn="just">
              <a:spcBef>
                <a:spcPts val="0"/>
              </a:spcBef>
              <a:spcAft>
                <a:spcPts val="0"/>
              </a:spcAft>
            </a:pPr>
            <a:endParaRPr lang="en-US" sz="1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0" marR="0" algn="just">
              <a:spcBef>
                <a:spcPts val="0"/>
              </a:spcBef>
              <a:spcAft>
                <a:spcPts val="0"/>
              </a:spcAft>
            </a:pPr>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13 But according to His promise we are looking for new heavens and a new earth, in which righteousness dwells.</a:t>
            </a:r>
            <a:endParaRPr lang="en-US" sz="1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0" marR="0" algn="just">
              <a:spcBef>
                <a:spcPts val="0"/>
              </a:spcBef>
              <a:spcAft>
                <a:spcPts val="0"/>
              </a:spcAft>
            </a:pPr>
            <a:endParaRPr lang="en-US" sz="1000" b="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0" marR="0" algn="just">
              <a:spcBef>
                <a:spcPts val="0"/>
              </a:spcBef>
              <a:spcAft>
                <a:spcPts val="0"/>
              </a:spcAft>
            </a:pPr>
            <a:r>
              <a:rPr lang="en-US" sz="3600" b="0" i="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14 Therefore, beloved, since you look for these things, be diligent to be found by Him in peace, spotless and blameless, </a:t>
            </a:r>
          </a:p>
          <a:p>
            <a:pPr marL="0" marR="0" algn="just">
              <a:spcBef>
                <a:spcPts val="0"/>
              </a:spcBef>
              <a:spcAft>
                <a:spcPts val="0"/>
              </a:spcAft>
            </a:pPr>
            <a:endPar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2 Peter 3:11-14</a:t>
            </a:r>
          </a:p>
        </p:txBody>
      </p:sp>
    </p:spTree>
    <p:extLst>
      <p:ext uri="{BB962C8B-B14F-4D97-AF65-F5344CB8AC3E}">
        <p14:creationId xmlns:p14="http://schemas.microsoft.com/office/powerpoint/2010/main" val="2604121887"/>
      </p:ext>
    </p:extLst>
  </p:cSld>
  <p:clrMapOvr>
    <a:masterClrMapping/>
  </p:clrMapOvr>
  <p:transition spd="slow">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Text&#10;&#10;Description automatically generated">
            <a:extLst>
              <a:ext uri="{FF2B5EF4-FFF2-40B4-BE49-F238E27FC236}">
                <a16:creationId xmlns:a16="http://schemas.microsoft.com/office/drawing/2014/main" id="{C58E39B4-0D56-B296-E75E-8C11D5A7476D}"/>
              </a:ext>
            </a:extLst>
          </p:cNvPr>
          <p:cNvPicPr>
            <a:picLocks noChangeAspect="1"/>
          </p:cNvPicPr>
          <p:nvPr/>
        </p:nvPicPr>
        <p:blipFill>
          <a:blip r:embed="rId2"/>
          <a:stretch>
            <a:fillRect/>
          </a:stretch>
        </p:blipFill>
        <p:spPr>
          <a:xfrm>
            <a:off x="168586" y="168373"/>
            <a:ext cx="11854828" cy="3736848"/>
          </a:xfrm>
          <a:prstGeom prst="rect">
            <a:avLst/>
          </a:prstGeom>
        </p:spPr>
      </p:pic>
      <p:sp>
        <p:nvSpPr>
          <p:cNvPr id="3" name="Subtitle 2">
            <a:extLst>
              <a:ext uri="{FF2B5EF4-FFF2-40B4-BE49-F238E27FC236}">
                <a16:creationId xmlns:a16="http://schemas.microsoft.com/office/drawing/2014/main" id="{1206BF46-F60A-B583-BE9A-98813DA83DD6}"/>
              </a:ext>
            </a:extLst>
          </p:cNvPr>
          <p:cNvSpPr>
            <a:spLocks noGrp="1"/>
          </p:cNvSpPr>
          <p:nvPr>
            <p:ph type="subTitle" idx="1"/>
          </p:nvPr>
        </p:nvSpPr>
        <p:spPr>
          <a:xfrm>
            <a:off x="254000" y="4220877"/>
            <a:ext cx="11660632" cy="1947333"/>
          </a:xfrm>
        </p:spPr>
        <p:txBody>
          <a:bodyPr>
            <a:normAutofit/>
          </a:bodyPr>
          <a:lstStyle/>
          <a:p>
            <a:pPr algn="ctr"/>
            <a:r>
              <a:rPr lang="en-US" sz="3900" b="1" dirty="0">
                <a:solidFill>
                  <a:schemeClr val="tx1"/>
                </a:solidFill>
                <a:latin typeface="Abadi" panose="020B0604020104020204" pitchFamily="34" charset="0"/>
              </a:rPr>
              <a:t>Gracious Gifts that Lead to Godliness (Part 3)</a:t>
            </a:r>
          </a:p>
          <a:p>
            <a:pPr algn="ctr"/>
            <a:r>
              <a:rPr lang="en-US" sz="3600" b="1" dirty="0">
                <a:solidFill>
                  <a:schemeClr val="tx1"/>
                </a:solidFill>
                <a:latin typeface="Avenir Next LT Pro Light" panose="020B0304020202020204" pitchFamily="34" charset="0"/>
              </a:rPr>
              <a:t>2 Peter 1:4</a:t>
            </a:r>
          </a:p>
        </p:txBody>
      </p:sp>
      <p:sp>
        <p:nvSpPr>
          <p:cNvPr id="4" name="TextBox 3">
            <a:extLst>
              <a:ext uri="{FF2B5EF4-FFF2-40B4-BE49-F238E27FC236}">
                <a16:creationId xmlns:a16="http://schemas.microsoft.com/office/drawing/2014/main" id="{E81091B1-FFCB-0593-6511-1E1CB61C648D}"/>
              </a:ext>
            </a:extLst>
          </p:cNvPr>
          <p:cNvSpPr txBox="1"/>
          <p:nvPr/>
        </p:nvSpPr>
        <p:spPr>
          <a:xfrm>
            <a:off x="7944548" y="6219706"/>
            <a:ext cx="3970084" cy="369332"/>
          </a:xfrm>
          <a:prstGeom prst="rect">
            <a:avLst/>
          </a:prstGeom>
          <a:noFill/>
        </p:spPr>
        <p:txBody>
          <a:bodyPr wrap="square" rtlCol="0">
            <a:spAutoFit/>
          </a:bodyPr>
          <a:lstStyle/>
          <a:p>
            <a:pPr algn="r"/>
            <a:r>
              <a:rPr lang="en-US" dirty="0">
                <a:latin typeface="Avenir Next LT Pro Light" panose="020B0304020202020204" pitchFamily="34" charset="0"/>
              </a:rPr>
              <a:t>February 19, 2023</a:t>
            </a:r>
          </a:p>
        </p:txBody>
      </p:sp>
    </p:spTree>
    <p:extLst>
      <p:ext uri="{BB962C8B-B14F-4D97-AF65-F5344CB8AC3E}">
        <p14:creationId xmlns:p14="http://schemas.microsoft.com/office/powerpoint/2010/main" val="15919305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6186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35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 Simon Peter, a bond-servant and apostle of Jesus Christ, To those who have received a faith of the same kind as ours, by the righteousness of our God and Savior, Jesus Christ: 2 Grace and peace be multiplied to you in the knowledge of God and of Jesus our Lord; 3 seeing that His divine power has granted to us everything pertaining to life and godliness, through the true knowledge of Him who called us by His own glory and excellence. 4 For by these He has granted to us His precious and magnificent promises, so that by them you may become partakers of the divine nature, having escaped the corruption that is in the world by lust. </a:t>
            </a:r>
            <a:endParaRPr lang="en-US" sz="35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2 Peter 1:1-4</a:t>
            </a:r>
          </a:p>
        </p:txBody>
      </p:sp>
    </p:spTree>
    <p:extLst>
      <p:ext uri="{BB962C8B-B14F-4D97-AF65-F5344CB8AC3E}">
        <p14:creationId xmlns:p14="http://schemas.microsoft.com/office/powerpoint/2010/main" val="3833481404"/>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2800" i="0" dirty="0">
                <a:solidFill>
                  <a:schemeClr val="tx1"/>
                </a:solidFill>
                <a:effectLst/>
                <a:latin typeface="Arial" panose="020B0604020202020204" pitchFamily="34" charset="0"/>
                <a:ea typeface="Calibri" panose="020F0502020204030204" pitchFamily="34" charset="0"/>
              </a:rPr>
              <a:t>Gracious Gifts that Lead to Godliness</a:t>
            </a:r>
          </a:p>
          <a:p>
            <a:pPr marL="342900" indent="-342900">
              <a:buFont typeface="+mj-lt"/>
              <a:buAutoNum type="romanUcPeriod"/>
            </a:pPr>
            <a:r>
              <a:rPr lang="en-US" sz="2800" b="0" i="0" dirty="0">
                <a:solidFill>
                  <a:schemeClr val="tx1"/>
                </a:solidFill>
                <a:effectLst/>
                <a:latin typeface="Arial" panose="020B0604020202020204" pitchFamily="34" charset="0"/>
                <a:ea typeface="Calibri" panose="020F0502020204030204" pitchFamily="34" charset="0"/>
              </a:rPr>
              <a:t>The gift of faith in Christ (1:1)</a:t>
            </a:r>
          </a:p>
          <a:p>
            <a:pPr marL="342900" indent="-342900">
              <a:buFont typeface="+mj-lt"/>
              <a:buAutoNum type="romanUcPeriod"/>
            </a:pPr>
            <a:r>
              <a:rPr lang="en-US" sz="2800" b="0" i="0" dirty="0">
                <a:solidFill>
                  <a:schemeClr val="tx1"/>
                </a:solidFill>
                <a:effectLst/>
                <a:latin typeface="Arial" panose="020B0604020202020204" pitchFamily="34" charset="0"/>
                <a:ea typeface="Calibri" panose="020F0502020204030204" pitchFamily="34" charset="0"/>
              </a:rPr>
              <a:t>The gift of grace and peace through the knowledge of Christ (1:2)</a:t>
            </a:r>
          </a:p>
          <a:p>
            <a:pPr marL="342900" indent="-342900">
              <a:buFont typeface="+mj-lt"/>
              <a:buAutoNum type="romanUcPeriod"/>
            </a:pPr>
            <a:r>
              <a:rPr lang="en-US" sz="2800" b="0" i="0" dirty="0">
                <a:solidFill>
                  <a:schemeClr val="tx1"/>
                </a:solidFill>
                <a:effectLst/>
                <a:latin typeface="Arial" panose="020B0604020202020204" pitchFamily="34" charset="0"/>
                <a:ea typeface="Calibri" panose="020F0502020204030204" pitchFamily="34" charset="0"/>
              </a:rPr>
              <a:t>The gift of everything pertaining to life and godliness for Christ (1:3)</a:t>
            </a:r>
          </a:p>
          <a:p>
            <a:pPr marL="342900" indent="-342900">
              <a:buFont typeface="+mj-lt"/>
              <a:buAutoNum type="romanUcPeriod"/>
            </a:pPr>
            <a:r>
              <a:rPr lang="en-US" sz="2800" b="0" i="0" dirty="0">
                <a:solidFill>
                  <a:schemeClr val="tx1"/>
                </a:solidFill>
                <a:effectLst/>
                <a:latin typeface="Arial" panose="020B0604020202020204" pitchFamily="34" charset="0"/>
                <a:ea typeface="Calibri" panose="020F0502020204030204" pitchFamily="34" charset="0"/>
              </a:rPr>
              <a:t>The gift of God’s promises to be like Christ (1:4)</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Outline of 2 Peter 1:1b-4</a:t>
            </a:r>
          </a:p>
        </p:txBody>
      </p:sp>
    </p:spTree>
    <p:extLst>
      <p:ext uri="{BB962C8B-B14F-4D97-AF65-F5344CB8AC3E}">
        <p14:creationId xmlns:p14="http://schemas.microsoft.com/office/powerpoint/2010/main" val="155797835"/>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1028700" marR="0" indent="-1028700" algn="just">
              <a:spcBef>
                <a:spcPts val="0"/>
              </a:spcBef>
              <a:spcAft>
                <a:spcPts val="0"/>
              </a:spcAft>
              <a:buFont typeface="+mj-lt"/>
              <a:buAutoNum type="romanUcPeriod" startAt="4"/>
            </a:pPr>
            <a:r>
              <a:rPr lang="en-US" sz="3600" i="0" dirty="0">
                <a:solidFill>
                  <a:schemeClr val="tx1"/>
                </a:solidFill>
                <a:latin typeface="Calibri" panose="020F0502020204030204" pitchFamily="34" charset="0"/>
                <a:ea typeface="Calibri" panose="020F0502020204030204" pitchFamily="34" charset="0"/>
                <a:cs typeface="Calibri" panose="020F0502020204030204" pitchFamily="34" charset="0"/>
              </a:rPr>
              <a:t>The gift of God’s promises to be like Christ </a:t>
            </a:r>
            <a:r>
              <a:rPr lang="en-US" sz="3600" b="0" i="0" baseline="30000" dirty="0">
                <a:solidFill>
                  <a:schemeClr val="tx1"/>
                </a:solidFill>
                <a:latin typeface="Calibri" panose="020F0502020204030204" pitchFamily="34" charset="0"/>
                <a:ea typeface="Calibri" panose="020F0502020204030204" pitchFamily="34" charset="0"/>
                <a:cs typeface="Calibri" panose="020F0502020204030204" pitchFamily="34" charset="0"/>
              </a:rPr>
              <a:t>(1:4)</a:t>
            </a:r>
          </a:p>
          <a:p>
            <a:pPr marR="0" algn="just">
              <a:spcBef>
                <a:spcPts val="0"/>
              </a:spcBef>
              <a:spcAft>
                <a:spcPts val="0"/>
              </a:spcAft>
            </a:pPr>
            <a:r>
              <a:rPr lang="en-US" sz="2400" b="0" dirty="0">
                <a:solidFill>
                  <a:schemeClr val="tx1"/>
                </a:solidFill>
                <a:latin typeface="Calibri" panose="020F0502020204030204" pitchFamily="34" charset="0"/>
                <a:ea typeface="Calibri" panose="020F0502020204030204" pitchFamily="34" charset="0"/>
                <a:cs typeface="Calibri" panose="020F0502020204030204" pitchFamily="34" charset="0"/>
              </a:rPr>
              <a:t>For by these He has granted to us His precious and magnificent promises, so that by them you may become partakers of the divine nature, having escaped the corruption that is in the world by lust. </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Gracious Gifts that Lead to Godliness</a:t>
            </a:r>
          </a:p>
        </p:txBody>
      </p:sp>
    </p:spTree>
    <p:extLst>
      <p:ext uri="{BB962C8B-B14F-4D97-AF65-F5344CB8AC3E}">
        <p14:creationId xmlns:p14="http://schemas.microsoft.com/office/powerpoint/2010/main" val="389550698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250"/>
                                        <p:tgtEl>
                                          <p:spTgt spid="3">
                                            <p:txEl>
                                              <p:pRg st="0" end="0"/>
                                            </p:txEl>
                                          </p:spTgt>
                                        </p:tgtEl>
                                      </p:cBhvr>
                                    </p:animEffect>
                                  </p:childTnLst>
                                </p:cTn>
                              </p:par>
                            </p:childTnLst>
                          </p:cTn>
                        </p:par>
                        <p:par>
                          <p:cTn id="8" fill="hold">
                            <p:stCondLst>
                              <p:cond delay="2250"/>
                            </p:stCondLst>
                            <p:childTnLst>
                              <p:par>
                                <p:cTn id="9" presetID="10" presetClass="entr" presetSubtype="0" fill="hold" grpId="0" nodeType="afterEffect">
                                  <p:stCondLst>
                                    <p:cond delay="75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225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 And working together with Him, we also urge you not to receive the grace of God in vain —  2 for He says, "AT THE ACCEPTABLE TIME I LISTENED TO YOU, AND ON THE DAY OF SALVATION I HELPED YOU." Behold, now is "THE ACCEPTABLE TIME," behold, now is "THE DAY OF SALVATION"</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2 Corinthians 6:1-2</a:t>
            </a:r>
          </a:p>
        </p:txBody>
      </p:sp>
    </p:spTree>
    <p:extLst>
      <p:ext uri="{BB962C8B-B14F-4D97-AF65-F5344CB8AC3E}">
        <p14:creationId xmlns:p14="http://schemas.microsoft.com/office/powerpoint/2010/main" val="2345196997"/>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3170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Times New Roman" panose="02020603050405020304" pitchFamily="18" charset="0"/>
              </a:rPr>
              <a:t>26 For if we go on sinning willfully after receiving the knowledge of the truth, there no longer remains a sacrifice for sins, 27 but a terrifying expectation of judgment and THE FURY OF A FIRE WHICH WILL CONSUME THE ADVERSARIES.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Hebrews 10:26-27</a:t>
            </a:r>
          </a:p>
        </p:txBody>
      </p:sp>
    </p:spTree>
    <p:extLst>
      <p:ext uri="{BB962C8B-B14F-4D97-AF65-F5344CB8AC3E}">
        <p14:creationId xmlns:p14="http://schemas.microsoft.com/office/powerpoint/2010/main" val="2237846409"/>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And there is salvation in no one else; for there is no other name [Jesus] under heaven that has been given among men by which we </a:t>
            </a:r>
            <a:r>
              <a:rPr lang="en-US" sz="4400" b="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must</a:t>
            </a: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be saved.</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Acts 4:12</a:t>
            </a:r>
          </a:p>
        </p:txBody>
      </p:sp>
    </p:spTree>
    <p:extLst>
      <p:ext uri="{BB962C8B-B14F-4D97-AF65-F5344CB8AC3E}">
        <p14:creationId xmlns:p14="http://schemas.microsoft.com/office/powerpoint/2010/main" val="554023502"/>
      </p:ext>
    </p:extLst>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1028700" marR="0" indent="-1028700" algn="just">
              <a:spcBef>
                <a:spcPts val="0"/>
              </a:spcBef>
              <a:spcAft>
                <a:spcPts val="0"/>
              </a:spcAft>
              <a:buFont typeface="+mj-lt"/>
              <a:buAutoNum type="romanUcPeriod" startAt="4"/>
            </a:pPr>
            <a:r>
              <a:rPr lang="en-US" sz="3600" i="0" dirty="0">
                <a:solidFill>
                  <a:schemeClr val="tx1"/>
                </a:solidFill>
                <a:latin typeface="Calibri" panose="020F0502020204030204" pitchFamily="34" charset="0"/>
                <a:ea typeface="Calibri" panose="020F0502020204030204" pitchFamily="34" charset="0"/>
                <a:cs typeface="Calibri" panose="020F0502020204030204" pitchFamily="34" charset="0"/>
              </a:rPr>
              <a:t>The gift of God’s promises to be like Christ </a:t>
            </a:r>
            <a:r>
              <a:rPr lang="en-US" sz="3600" b="0" i="0" baseline="30000" dirty="0">
                <a:solidFill>
                  <a:schemeClr val="tx1"/>
                </a:solidFill>
                <a:latin typeface="Calibri" panose="020F0502020204030204" pitchFamily="34" charset="0"/>
                <a:ea typeface="Calibri" panose="020F0502020204030204" pitchFamily="34" charset="0"/>
                <a:cs typeface="Calibri" panose="020F0502020204030204" pitchFamily="34" charset="0"/>
              </a:rPr>
              <a:t>(1:4)</a:t>
            </a:r>
          </a:p>
          <a:p>
            <a:pPr marR="0" algn="just">
              <a:spcBef>
                <a:spcPts val="0"/>
              </a:spcBef>
              <a:spcAft>
                <a:spcPts val="0"/>
              </a:spcAft>
            </a:pPr>
            <a:r>
              <a:rPr lang="en-US" sz="2400" b="0" dirty="0">
                <a:solidFill>
                  <a:schemeClr val="tx1"/>
                </a:solidFill>
                <a:latin typeface="Calibri" panose="020F0502020204030204" pitchFamily="34" charset="0"/>
                <a:ea typeface="Calibri" panose="020F0502020204030204" pitchFamily="34" charset="0"/>
                <a:cs typeface="Calibri" panose="020F0502020204030204" pitchFamily="34" charset="0"/>
              </a:rPr>
              <a:t>For by these He has granted to us His precious and magnificent promises, so that by them you may become partakers of the divine nature, having escaped the corruption that is in the world by lust. </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Gracious Gifts that Lead to Godliness</a:t>
            </a:r>
          </a:p>
        </p:txBody>
      </p:sp>
      <p:sp>
        <p:nvSpPr>
          <p:cNvPr id="4" name="TextBox 3">
            <a:extLst>
              <a:ext uri="{FF2B5EF4-FFF2-40B4-BE49-F238E27FC236}">
                <a16:creationId xmlns:a16="http://schemas.microsoft.com/office/drawing/2014/main" id="{D618DC03-E073-7351-2FB2-030377158B89}"/>
              </a:ext>
            </a:extLst>
          </p:cNvPr>
          <p:cNvSpPr txBox="1"/>
          <p:nvPr/>
        </p:nvSpPr>
        <p:spPr>
          <a:xfrm>
            <a:off x="254890" y="2736866"/>
            <a:ext cx="11039475" cy="2062103"/>
          </a:xfrm>
          <a:prstGeom prst="rect">
            <a:avLst/>
          </a:prstGeom>
          <a:noFill/>
        </p:spPr>
        <p:txBody>
          <a:bodyPr wrap="square" rtlCol="0">
            <a:spAutoFit/>
          </a:bodyPr>
          <a:lstStyle/>
          <a:p>
            <a:pPr marL="342900" indent="-342900">
              <a:buAutoNum type="alphaUcPeriod"/>
            </a:pPr>
            <a:r>
              <a:rPr lang="en-US" sz="3200" b="1" dirty="0">
                <a:latin typeface="Calibri" panose="020F0502020204030204" pitchFamily="34" charset="0"/>
                <a:ea typeface="Calibri" panose="020F0502020204030204" pitchFamily="34" charset="0"/>
                <a:cs typeface="Calibri" panose="020F0502020204030204" pitchFamily="34" charset="0"/>
              </a:rPr>
              <a:t>The promises of God</a:t>
            </a:r>
          </a:p>
          <a:p>
            <a:pPr marL="914400" lvl="1" indent="-457200">
              <a:buFont typeface="Wingdings" panose="05000000000000000000" pitchFamily="2" charset="2"/>
              <a:buChar char="§"/>
            </a:pPr>
            <a:r>
              <a:rPr lang="en-US" sz="3200" dirty="0">
                <a:latin typeface="Calibri" panose="020F0502020204030204" pitchFamily="34" charset="0"/>
                <a:ea typeface="Calibri" panose="020F0502020204030204" pitchFamily="34" charset="0"/>
                <a:cs typeface="Calibri" panose="020F0502020204030204" pitchFamily="34" charset="0"/>
              </a:rPr>
              <a:t>Genesis 3:15 (the promised Seed)</a:t>
            </a:r>
          </a:p>
          <a:p>
            <a:pPr marL="914400" lvl="1" indent="-457200">
              <a:buFont typeface="Wingdings" panose="05000000000000000000" pitchFamily="2" charset="2"/>
              <a:buChar char="§"/>
            </a:pPr>
            <a:r>
              <a:rPr lang="en-US" sz="3200" dirty="0">
                <a:latin typeface="Calibri" panose="020F0502020204030204" pitchFamily="34" charset="0"/>
                <a:ea typeface="Calibri" panose="020F0502020204030204" pitchFamily="34" charset="0"/>
                <a:cs typeface="Calibri" panose="020F0502020204030204" pitchFamily="34" charset="0"/>
              </a:rPr>
              <a:t>Isaiah 9:1-2 (Jews and Gentiles to be saved)</a:t>
            </a:r>
          </a:p>
          <a:p>
            <a:pPr marL="914400" lvl="1" indent="-457200">
              <a:buFont typeface="Wingdings" panose="05000000000000000000" pitchFamily="2" charset="2"/>
              <a:buChar char="§"/>
            </a:pPr>
            <a:r>
              <a:rPr lang="en-US" sz="3200" dirty="0">
                <a:latin typeface="Calibri" panose="020F0502020204030204" pitchFamily="34" charset="0"/>
                <a:ea typeface="Calibri" panose="020F0502020204030204" pitchFamily="34" charset="0"/>
                <a:cs typeface="Calibri" panose="020F0502020204030204" pitchFamily="34" charset="0"/>
              </a:rPr>
              <a:t>Acts 3:29 (promises for Jews and Gentiles)</a:t>
            </a:r>
          </a:p>
        </p:txBody>
      </p:sp>
    </p:spTree>
    <p:extLst>
      <p:ext uri="{BB962C8B-B14F-4D97-AF65-F5344CB8AC3E}">
        <p14:creationId xmlns:p14="http://schemas.microsoft.com/office/powerpoint/2010/main" val="115423432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250"/>
                                        <p:tgtEl>
                                          <p:spTgt spid="3">
                                            <p:txEl>
                                              <p:pRg st="0" end="0"/>
                                            </p:txEl>
                                          </p:spTgt>
                                        </p:tgtEl>
                                      </p:cBhvr>
                                    </p:animEffect>
                                  </p:childTnLst>
                                </p:cTn>
                              </p:par>
                            </p:childTnLst>
                          </p:cTn>
                        </p:par>
                        <p:par>
                          <p:cTn id="8" fill="hold">
                            <p:stCondLst>
                              <p:cond delay="2250"/>
                            </p:stCondLst>
                            <p:childTnLst>
                              <p:par>
                                <p:cTn id="9" presetID="10" presetClass="entr" presetSubtype="0" fill="hold" grpId="0" nodeType="afterEffect">
                                  <p:stCondLst>
                                    <p:cond delay="75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225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4">
                                            <p:txEl>
                                              <p:pRg st="0" end="0"/>
                                            </p:txEl>
                                          </p:spTgt>
                                        </p:tgtEl>
                                        <p:attrNameLst>
                                          <p:attrName>style.visibility</p:attrName>
                                        </p:attrNameLst>
                                      </p:cBhvr>
                                      <p:to>
                                        <p:strVal val="visible"/>
                                      </p:to>
                                    </p:set>
                                    <p:animEffect transition="in" filter="fade">
                                      <p:cBhvr>
                                        <p:cTn id="16" dur="2250"/>
                                        <p:tgtEl>
                                          <p:spTgt spid="4">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animEffect transition="in" filter="fade">
                                      <p:cBhvr>
                                        <p:cTn id="21" dur="2250"/>
                                        <p:tgtEl>
                                          <p:spTgt spid="4">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4">
                                            <p:txEl>
                                              <p:pRg st="2" end="2"/>
                                            </p:txEl>
                                          </p:spTgt>
                                        </p:tgtEl>
                                        <p:attrNameLst>
                                          <p:attrName>style.visibility</p:attrName>
                                        </p:attrNameLst>
                                      </p:cBhvr>
                                      <p:to>
                                        <p:strVal val="visible"/>
                                      </p:to>
                                    </p:set>
                                    <p:animEffect transition="in" filter="fade">
                                      <p:cBhvr>
                                        <p:cTn id="26" dur="2250"/>
                                        <p:tgtEl>
                                          <p:spTgt spid="4">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animEffect transition="in" filter="fade">
                                      <p:cBhvr>
                                        <p:cTn id="31" dur="225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1028700" marR="0" indent="-1028700" algn="just">
              <a:spcBef>
                <a:spcPts val="0"/>
              </a:spcBef>
              <a:spcAft>
                <a:spcPts val="0"/>
              </a:spcAft>
              <a:buFont typeface="+mj-lt"/>
              <a:buAutoNum type="romanUcPeriod" startAt="4"/>
            </a:pPr>
            <a:r>
              <a:rPr lang="en-US" sz="3600" i="0" dirty="0">
                <a:solidFill>
                  <a:schemeClr val="tx1"/>
                </a:solidFill>
                <a:latin typeface="Calibri" panose="020F0502020204030204" pitchFamily="34" charset="0"/>
                <a:ea typeface="Calibri" panose="020F0502020204030204" pitchFamily="34" charset="0"/>
                <a:cs typeface="Calibri" panose="020F0502020204030204" pitchFamily="34" charset="0"/>
              </a:rPr>
              <a:t>The gift of God’s promises to be like Christ </a:t>
            </a:r>
            <a:r>
              <a:rPr lang="en-US" sz="3600" b="0" i="0" baseline="30000" dirty="0">
                <a:solidFill>
                  <a:schemeClr val="tx1"/>
                </a:solidFill>
                <a:latin typeface="Calibri" panose="020F0502020204030204" pitchFamily="34" charset="0"/>
                <a:ea typeface="Calibri" panose="020F0502020204030204" pitchFamily="34" charset="0"/>
                <a:cs typeface="Calibri" panose="020F0502020204030204" pitchFamily="34" charset="0"/>
              </a:rPr>
              <a:t>(1:4)</a:t>
            </a:r>
          </a:p>
          <a:p>
            <a:pPr marR="0" algn="just">
              <a:spcBef>
                <a:spcPts val="0"/>
              </a:spcBef>
              <a:spcAft>
                <a:spcPts val="0"/>
              </a:spcAft>
            </a:pPr>
            <a:r>
              <a:rPr lang="en-US" sz="2400" b="0" dirty="0">
                <a:solidFill>
                  <a:schemeClr val="tx1"/>
                </a:solidFill>
                <a:latin typeface="Calibri" panose="020F0502020204030204" pitchFamily="34" charset="0"/>
                <a:ea typeface="Calibri" panose="020F0502020204030204" pitchFamily="34" charset="0"/>
                <a:cs typeface="Calibri" panose="020F0502020204030204" pitchFamily="34" charset="0"/>
              </a:rPr>
              <a:t>For by these He has granted to us His precious and magnificent promises, so that by them you may become partakers of the divine nature, having escaped the corruption that is in the world by lust. </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Gracious Gifts that Lead to Godliness</a:t>
            </a:r>
          </a:p>
        </p:txBody>
      </p:sp>
      <p:sp>
        <p:nvSpPr>
          <p:cNvPr id="4" name="TextBox 3">
            <a:extLst>
              <a:ext uri="{FF2B5EF4-FFF2-40B4-BE49-F238E27FC236}">
                <a16:creationId xmlns:a16="http://schemas.microsoft.com/office/drawing/2014/main" id="{D618DC03-E073-7351-2FB2-030377158B89}"/>
              </a:ext>
            </a:extLst>
          </p:cNvPr>
          <p:cNvSpPr txBox="1"/>
          <p:nvPr/>
        </p:nvSpPr>
        <p:spPr>
          <a:xfrm>
            <a:off x="254890" y="2736866"/>
            <a:ext cx="11039475" cy="1077218"/>
          </a:xfrm>
          <a:prstGeom prst="rect">
            <a:avLst/>
          </a:prstGeom>
          <a:noFill/>
        </p:spPr>
        <p:txBody>
          <a:bodyPr wrap="square" rtlCol="0">
            <a:spAutoFit/>
          </a:bodyPr>
          <a:lstStyle/>
          <a:p>
            <a:pPr marL="342900" indent="-342900">
              <a:buAutoNum type="alphaUcPeriod"/>
            </a:pPr>
            <a:r>
              <a:rPr lang="en-US" sz="3200" dirty="0">
                <a:latin typeface="Calibri" panose="020F0502020204030204" pitchFamily="34" charset="0"/>
                <a:ea typeface="Calibri" panose="020F0502020204030204" pitchFamily="34" charset="0"/>
                <a:cs typeface="Calibri" panose="020F0502020204030204" pitchFamily="34" charset="0"/>
              </a:rPr>
              <a:t>The promises of God</a:t>
            </a:r>
          </a:p>
          <a:p>
            <a:pPr marL="342900" indent="-342900">
              <a:buAutoNum type="alphaUcPeriod"/>
            </a:pPr>
            <a:r>
              <a:rPr lang="en-US" sz="3200" b="1" dirty="0">
                <a:latin typeface="Calibri" panose="020F0502020204030204" pitchFamily="34" charset="0"/>
                <a:ea typeface="Calibri" panose="020F0502020204030204" pitchFamily="34" charset="0"/>
                <a:cs typeface="Calibri" panose="020F0502020204030204" pitchFamily="34" charset="0"/>
              </a:rPr>
              <a:t>The</a:t>
            </a:r>
            <a:r>
              <a:rPr lang="en-US" sz="3200" b="1" i="1" dirty="0">
                <a:latin typeface="Calibri" panose="020F0502020204030204" pitchFamily="34" charset="0"/>
                <a:ea typeface="Calibri" panose="020F0502020204030204" pitchFamily="34" charset="0"/>
                <a:cs typeface="Calibri" panose="020F0502020204030204" pitchFamily="34" charset="0"/>
              </a:rPr>
              <a:t> precious </a:t>
            </a:r>
            <a:r>
              <a:rPr lang="en-US" sz="3200" b="1" dirty="0">
                <a:latin typeface="Calibri" panose="020F0502020204030204" pitchFamily="34" charset="0"/>
                <a:ea typeface="Calibri" panose="020F0502020204030204" pitchFamily="34" charset="0"/>
                <a:cs typeface="Calibri" panose="020F0502020204030204" pitchFamily="34" charset="0"/>
              </a:rPr>
              <a:t>and</a:t>
            </a:r>
            <a:r>
              <a:rPr lang="en-US" sz="3200" b="1" i="1" dirty="0">
                <a:latin typeface="Calibri" panose="020F0502020204030204" pitchFamily="34" charset="0"/>
                <a:ea typeface="Calibri" panose="020F0502020204030204" pitchFamily="34" charset="0"/>
                <a:cs typeface="Calibri" panose="020F0502020204030204" pitchFamily="34" charset="0"/>
              </a:rPr>
              <a:t> magnificent </a:t>
            </a:r>
            <a:r>
              <a:rPr lang="en-US" sz="3200" b="1" dirty="0">
                <a:latin typeface="Calibri" panose="020F0502020204030204" pitchFamily="34" charset="0"/>
                <a:ea typeface="Calibri" panose="020F0502020204030204" pitchFamily="34" charset="0"/>
                <a:cs typeface="Calibri" panose="020F0502020204030204" pitchFamily="34" charset="0"/>
              </a:rPr>
              <a:t>promises</a:t>
            </a:r>
            <a:endParaRPr lang="en-US" sz="32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4783370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5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225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TM04033921[[fn=Damask]]</Template>
  <TotalTime>408</TotalTime>
  <Words>1384</Words>
  <Application>Microsoft Office PowerPoint</Application>
  <PresentationFormat>Widescreen</PresentationFormat>
  <Paragraphs>93</Paragraphs>
  <Slides>19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Abadi</vt:lpstr>
      <vt:lpstr>Arial</vt:lpstr>
      <vt:lpstr>Avenir Next LT Pro Light</vt:lpstr>
      <vt:lpstr>Bookman Old Style</vt:lpstr>
      <vt:lpstr>Calibri</vt:lpstr>
      <vt:lpstr>Rockwell</vt:lpstr>
      <vt:lpstr>Wingdings</vt:lpstr>
      <vt:lpstr>Damask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Resolved to be a servant-driven church</dc:title>
  <dc:creator>Ed</dc:creator>
  <cp:lastModifiedBy>Ed Godfrey</cp:lastModifiedBy>
  <cp:revision>7</cp:revision>
  <dcterms:created xsi:type="dcterms:W3CDTF">2022-12-30T16:15:56Z</dcterms:created>
  <dcterms:modified xsi:type="dcterms:W3CDTF">2023-02-17T17:27:30Z</dcterms:modified>
</cp:coreProperties>
</file>